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1" r:id="rId3"/>
    <p:sldId id="282" r:id="rId4"/>
    <p:sldId id="286" r:id="rId5"/>
    <p:sldId id="283" r:id="rId6"/>
    <p:sldId id="273" r:id="rId7"/>
    <p:sldId id="258" r:id="rId8"/>
    <p:sldId id="288" r:id="rId9"/>
    <p:sldId id="275" r:id="rId10"/>
    <p:sldId id="266" r:id="rId11"/>
    <p:sldId id="267" r:id="rId12"/>
    <p:sldId id="289" r:id="rId13"/>
    <p:sldId id="284" r:id="rId14"/>
    <p:sldId id="268" r:id="rId15"/>
    <p:sldId id="285" r:id="rId16"/>
    <p:sldId id="276" r:id="rId17"/>
    <p:sldId id="287" r:id="rId18"/>
    <p:sldId id="277" r:id="rId19"/>
    <p:sldId id="278" r:id="rId20"/>
    <p:sldId id="290" r:id="rId21"/>
    <p:sldId id="274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FF3300"/>
    <a:srgbClr val="FF00FF"/>
    <a:srgbClr val="FFFFCC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116" y="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5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7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1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1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A7C9-226C-4D54-86CE-A9CC4BDEC88A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2A92-A32C-41D7-B3A0-3AF3C682E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wmf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6.wmf"/><Relationship Id="rId25" Type="http://schemas.openxmlformats.org/officeDocument/2006/relationships/oleObject" Target="../embeddings/oleObject9.bin"/><Relationship Id="rId3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87.png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23.wmf"/><Relationship Id="rId36" Type="http://schemas.openxmlformats.org/officeDocument/2006/relationships/image" Target="../media/image27.wmf"/><Relationship Id="rId31" Type="http://schemas.openxmlformats.org/officeDocument/2006/relationships/oleObject" Target="../embeddings/oleObject12.bin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1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9.wmf"/><Relationship Id="rId3" Type="http://schemas.openxmlformats.org/officeDocument/2006/relationships/image" Target="../media/image46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0.emf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1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3.png"/><Relationship Id="rId4" Type="http://schemas.openxmlformats.org/officeDocument/2006/relationships/image" Target="../media/image43.jpg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3" Type="http://schemas.openxmlformats.org/officeDocument/2006/relationships/image" Target="../media/image55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95.png"/><Relationship Id="rId15" Type="http://schemas.openxmlformats.org/officeDocument/2006/relationships/image" Target="../media/image44.wmf"/><Relationship Id="rId1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1.wmf"/><Relationship Id="rId3" Type="http://schemas.openxmlformats.org/officeDocument/2006/relationships/image" Target="../media/image70.png"/><Relationship Id="rId21" Type="http://schemas.openxmlformats.org/officeDocument/2006/relationships/image" Target="../media/image72.png"/><Relationship Id="rId7" Type="http://schemas.openxmlformats.org/officeDocument/2006/relationships/image" Target="../media/image46.wmf"/><Relationship Id="rId12" Type="http://schemas.openxmlformats.org/officeDocument/2006/relationships/image" Target="../media/image71.png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8.wmf"/><Relationship Id="rId24" Type="http://schemas.openxmlformats.org/officeDocument/2006/relationships/image" Target="../media/image75.png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74.png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7.wmf"/><Relationship Id="rId14" Type="http://schemas.openxmlformats.org/officeDocument/2006/relationships/image" Target="../media/image49.wmf"/><Relationship Id="rId2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9.wmf"/><Relationship Id="rId26" Type="http://schemas.openxmlformats.org/officeDocument/2006/relationships/image" Target="../media/image62.wmf"/><Relationship Id="rId3" Type="http://schemas.openxmlformats.org/officeDocument/2006/relationships/image" Target="../media/image64.png"/><Relationship Id="rId21" Type="http://schemas.openxmlformats.org/officeDocument/2006/relationships/image" Target="../media/image66.png"/><Relationship Id="rId7" Type="http://schemas.openxmlformats.org/officeDocument/2006/relationships/image" Target="../media/image54.wmf"/><Relationship Id="rId12" Type="http://schemas.openxmlformats.org/officeDocument/2006/relationships/image" Target="../media/image65.png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5.wmf"/><Relationship Id="rId14" Type="http://schemas.openxmlformats.org/officeDocument/2006/relationships/image" Target="../media/image57.wmf"/><Relationship Id="rId22" Type="http://schemas.openxmlformats.org/officeDocument/2006/relationships/image" Target="../media/image67.png"/><Relationship Id="rId27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2" Type="http://schemas.openxmlformats.org/officeDocument/2006/relationships/image" Target="../media/image70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.wmf"/><Relationship Id="rId15" Type="http://schemas.openxmlformats.org/officeDocument/2006/relationships/image" Target="../media/image102.png"/><Relationship Id="rId10" Type="http://schemas.openxmlformats.org/officeDocument/2006/relationships/image" Target="../media/image101.png"/><Relationship Id="rId1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.bin"/><Relationship Id="rId18" Type="http://schemas.openxmlformats.org/officeDocument/2006/relationships/image" Target="../media/image10.wmf"/><Relationship Id="rId21" Type="http://schemas.openxmlformats.org/officeDocument/2006/relationships/image" Target="../media/image14.png"/><Relationship Id="rId12" Type="http://schemas.openxmlformats.org/officeDocument/2006/relationships/image" Target="../media/image85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4" Type="http://schemas.openxmlformats.org/officeDocument/2006/relationships/image" Target="../media/image11.wmf"/><Relationship Id="rId15" Type="http://schemas.openxmlformats.org/officeDocument/2006/relationships/oleObject" Target="../embeddings/oleObject2.bin"/><Relationship Id="rId23" Type="http://schemas.openxmlformats.org/officeDocument/2006/relationships/oleObject" Target="../embeddings/oleObject4.bin"/><Relationship Id="rId19" Type="http://schemas.openxmlformats.org/officeDocument/2006/relationships/image" Target="../media/image12.png"/><Relationship Id="rId14" Type="http://schemas.openxmlformats.org/officeDocument/2006/relationships/image" Target="../media/image8.wmf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9257" y="152053"/>
            <a:ext cx="7615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ĐẠO TẠO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 LẮK</a:t>
            </a:r>
            <a:endParaRPr lang="en-GB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PHAN ĐĂNG LƯU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918" y="5578437"/>
            <a:ext cx="701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</a:t>
            </a: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MINH </a:t>
            </a: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865" y="372417"/>
                <a:ext cx="87962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=(−1;2;1)</m:t>
                    </m:r>
                  </m:oMath>
                </a14:m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(P).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5" y="372417"/>
                <a:ext cx="8796270" cy="1569660"/>
              </a:xfrm>
              <a:prstGeom prst="rect">
                <a:avLst/>
              </a:prstGeom>
              <a:blipFill rotWithShape="0">
                <a:blip r:embed="rId20"/>
                <a:stretch>
                  <a:fillRect l="-1803" t="-5426" r="-1803" b="-1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35002"/>
              </p:ext>
            </p:extLst>
          </p:nvPr>
        </p:nvGraphicFramePr>
        <p:xfrm>
          <a:off x="388938" y="2288715"/>
          <a:ext cx="2159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21" imgW="2158920" imgH="609480" progId="Equation.DSMT4">
                  <p:embed/>
                </p:oleObj>
              </mc:Choice>
              <mc:Fallback>
                <p:oleObj name="Equation" r:id="rId21" imgW="2158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8938" y="2288715"/>
                        <a:ext cx="2159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01379"/>
              </p:ext>
            </p:extLst>
          </p:nvPr>
        </p:nvGraphicFramePr>
        <p:xfrm>
          <a:off x="4975225" y="2341563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23" imgW="2361960" imgH="609480" progId="Equation.DSMT4">
                  <p:embed/>
                </p:oleObj>
              </mc:Choice>
              <mc:Fallback>
                <p:oleObj name="Equation" r:id="rId23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75225" y="2341563"/>
                        <a:ext cx="2362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22737"/>
              </p:ext>
            </p:extLst>
          </p:nvPr>
        </p:nvGraphicFramePr>
        <p:xfrm>
          <a:off x="388938" y="2951163"/>
          <a:ext cx="241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25" imgW="2412720" imgH="609480" progId="Equation.DSMT4">
                  <p:embed/>
                </p:oleObj>
              </mc:Choice>
              <mc:Fallback>
                <p:oleObj name="Equation" r:id="rId25" imgW="24127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8938" y="2951163"/>
                        <a:ext cx="241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5710"/>
              </p:ext>
            </p:extLst>
          </p:nvPr>
        </p:nvGraphicFramePr>
        <p:xfrm>
          <a:off x="4956175" y="3087688"/>
          <a:ext cx="273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27" imgW="2730240" imgH="609480" progId="Equation.DSMT4">
                  <p:embed/>
                </p:oleObj>
              </mc:Choice>
              <mc:Fallback>
                <p:oleObj name="Equation" r:id="rId27" imgW="2730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956175" y="3087688"/>
                        <a:ext cx="2730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6972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3497"/>
              </p:ext>
            </p:extLst>
          </p:nvPr>
        </p:nvGraphicFramePr>
        <p:xfrm>
          <a:off x="592138" y="4963879"/>
          <a:ext cx="212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29" imgW="2120760" imgH="609480" progId="Equation.DSMT4">
                  <p:embed/>
                </p:oleObj>
              </mc:Choice>
              <mc:Fallback>
                <p:oleObj name="Equation" r:id="rId29" imgW="21207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2138" y="4963879"/>
                        <a:ext cx="2120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56270"/>
              </p:ext>
            </p:extLst>
          </p:nvPr>
        </p:nvGraphicFramePr>
        <p:xfrm>
          <a:off x="4956175" y="4963879"/>
          <a:ext cx="2222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31" imgW="2222280" imgH="609480" progId="Equation.DSMT4">
                  <p:embed/>
                </p:oleObj>
              </mc:Choice>
              <mc:Fallback>
                <p:oleObj name="Equation" r:id="rId31" imgW="2222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56175" y="4963879"/>
                        <a:ext cx="2222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41908"/>
              </p:ext>
            </p:extLst>
          </p:nvPr>
        </p:nvGraphicFramePr>
        <p:xfrm>
          <a:off x="477838" y="5747444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33" imgW="2234880" imgH="609480" progId="Equation.DSMT4">
                  <p:embed/>
                </p:oleObj>
              </mc:Choice>
              <mc:Fallback>
                <p:oleObj name="Equation" r:id="rId33" imgW="2234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77838" y="5747444"/>
                        <a:ext cx="223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84300"/>
              </p:ext>
            </p:extLst>
          </p:nvPr>
        </p:nvGraphicFramePr>
        <p:xfrm>
          <a:off x="4956175" y="5747444"/>
          <a:ext cx="2374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35" imgW="2374560" imgH="609480" progId="Equation.DSMT4">
                  <p:embed/>
                </p:oleObj>
              </mc:Choice>
              <mc:Fallback>
                <p:oleObj name="Equation" r:id="rId35" imgW="2374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956175" y="5747444"/>
                        <a:ext cx="2374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9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8" y="0"/>
            <a:ext cx="910536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endParaRPr lang="en-GB" sz="32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84775"/>
                <a:ext cx="9221275" cy="361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GB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GB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775"/>
                <a:ext cx="9221275" cy="3612336"/>
              </a:xfrm>
              <a:prstGeom prst="rect">
                <a:avLst/>
              </a:prstGeom>
              <a:blipFill rotWithShape="0">
                <a:blip r:embed="rId3"/>
                <a:stretch>
                  <a:fillRect l="-1652" t="-2361" r="-1586" b="-4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760633" y="3904723"/>
            <a:ext cx="97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8812"/>
              </p:ext>
            </p:extLst>
          </p:nvPr>
        </p:nvGraphicFramePr>
        <p:xfrm>
          <a:off x="39712" y="4364887"/>
          <a:ext cx="9104288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9219960" imgH="1815840" progId="Equation.DSMT4">
                  <p:embed/>
                </p:oleObj>
              </mc:Choice>
              <mc:Fallback>
                <p:oleObj name="Equation" r:id="rId4" imgW="921996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2" y="4364887"/>
                        <a:ext cx="9104288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6180987"/>
                <a:ext cx="4185634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80987"/>
                <a:ext cx="4185634" cy="657681"/>
              </a:xfrm>
              <a:prstGeom prst="rect">
                <a:avLst/>
              </a:prstGeom>
              <a:blipFill rotWithShape="0">
                <a:blip r:embed="rId6"/>
                <a:stretch>
                  <a:fillRect l="-3639" t="-1852" b="-28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59206"/>
              </p:ext>
            </p:extLst>
          </p:nvPr>
        </p:nvGraphicFramePr>
        <p:xfrm>
          <a:off x="401102" y="3605502"/>
          <a:ext cx="73787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7378560" imgH="1904760" progId="Equation.DSMT4">
                  <p:embed/>
                </p:oleObj>
              </mc:Choice>
              <mc:Fallback>
                <p:oleObj name="Equation" r:id="rId3" imgW="737856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102" y="3605502"/>
                        <a:ext cx="73787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009140"/>
                <a:ext cx="9144000" cy="118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veto.</a:t>
                </a:r>
              </a:p>
              <a:p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9140"/>
                <a:ext cx="9144000" cy="1189621"/>
              </a:xfrm>
              <a:prstGeom prst="rect">
                <a:avLst/>
              </a:prstGeom>
              <a:blipFill rotWithShape="0">
                <a:blip r:embed="rId5"/>
                <a:stretch>
                  <a:fillRect l="-1667" t="-7179" b="-12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17552"/>
                <a:ext cx="9144000" cy="1754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sz="3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GB" sz="320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552"/>
                <a:ext cx="9144000" cy="1754968"/>
              </a:xfrm>
              <a:prstGeom prst="rect">
                <a:avLst/>
              </a:prstGeom>
              <a:blipFill rotWithShape="0">
                <a:blip r:embed="rId6"/>
                <a:stretch>
                  <a:fillRect l="-1667" t="-4861" r="-113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83" y="154546"/>
                <a:ext cx="8036417" cy="122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2;1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GB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154546"/>
                <a:ext cx="8036417" cy="1223605"/>
              </a:xfrm>
              <a:prstGeom prst="rect">
                <a:avLst/>
              </a:prstGeom>
              <a:blipFill rotWithShape="0">
                <a:blip r:embed="rId3"/>
                <a:stretch>
                  <a:fillRect l="-1973" t="-99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19702"/>
              </p:ext>
            </p:extLst>
          </p:nvPr>
        </p:nvGraphicFramePr>
        <p:xfrm>
          <a:off x="425002" y="1931900"/>
          <a:ext cx="6845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6845040" imgH="1218960" progId="Equation.DSMT4">
                  <p:embed/>
                </p:oleObj>
              </mc:Choice>
              <mc:Fallback>
                <p:oleObj name="Equation" r:id="rId4" imgW="684504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002" y="1931900"/>
                        <a:ext cx="6845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214" y="1465669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3" y="3881767"/>
            <a:ext cx="8206844" cy="2038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214" y="3296992"/>
            <a:ext cx="611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CASIO 570VN PLUS</a:t>
            </a:r>
            <a:endParaRPr lang="en-GB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366" y="501110"/>
                <a:ext cx="9022634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8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6" y="501110"/>
                <a:ext cx="9022634" cy="1052339"/>
              </a:xfrm>
              <a:prstGeom prst="rect">
                <a:avLst/>
              </a:prstGeom>
              <a:blipFill rotWithShape="0">
                <a:blip r:embed="rId3"/>
                <a:stretch>
                  <a:fillRect l="-1419" t="-5780" b="-12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00974"/>
              </p:ext>
            </p:extLst>
          </p:nvPr>
        </p:nvGraphicFramePr>
        <p:xfrm>
          <a:off x="305076" y="1850866"/>
          <a:ext cx="3225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4" imgW="3225600" imgH="711000" progId="Equation.DSMT4">
                  <p:embed/>
                </p:oleObj>
              </mc:Choice>
              <mc:Fallback>
                <p:oleObj name="Equation" r:id="rId4" imgW="3225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076" y="1850866"/>
                        <a:ext cx="32258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49022"/>
              </p:ext>
            </p:extLst>
          </p:nvPr>
        </p:nvGraphicFramePr>
        <p:xfrm>
          <a:off x="4883426" y="1850866"/>
          <a:ext cx="299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6" imgW="2997000" imgH="711000" progId="Equation.DSMT4">
                  <p:embed/>
                </p:oleObj>
              </mc:Choice>
              <mc:Fallback>
                <p:oleObj name="Equation" r:id="rId6" imgW="2997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3426" y="1850866"/>
                        <a:ext cx="2997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5525"/>
              </p:ext>
            </p:extLst>
          </p:nvPr>
        </p:nvGraphicFramePr>
        <p:xfrm>
          <a:off x="305076" y="2644616"/>
          <a:ext cx="3175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8" imgW="3174840" imgH="711000" progId="Equation.DSMT4">
                  <p:embed/>
                </p:oleObj>
              </mc:Choice>
              <mc:Fallback>
                <p:oleObj name="Equation" r:id="rId8" imgW="3174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076" y="2644616"/>
                        <a:ext cx="3175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6487"/>
              </p:ext>
            </p:extLst>
          </p:nvPr>
        </p:nvGraphicFramePr>
        <p:xfrm>
          <a:off x="4883426" y="2550954"/>
          <a:ext cx="3505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10" imgW="3504960" imgH="711000" progId="Equation.DSMT4">
                  <p:embed/>
                </p:oleObj>
              </mc:Choice>
              <mc:Fallback>
                <p:oleObj name="Equation" r:id="rId10" imgW="3504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83426" y="2550954"/>
                        <a:ext cx="3505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152" y="54174"/>
                <a:ext cx="6694964" cy="2247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(P)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</a:t>
                </a:r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" y="54174"/>
                <a:ext cx="6694964" cy="2247410"/>
              </a:xfrm>
              <a:prstGeom prst="rect">
                <a:avLst/>
              </a:prstGeom>
              <a:blipFill rotWithShape="0">
                <a:blip r:embed="rId3"/>
                <a:stretch>
                  <a:fillRect l="-2368" t="-542" r="-2277" b="-7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6" y="456483"/>
            <a:ext cx="2266682" cy="16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031" y="2791927"/>
                <a:ext cx="9040969" cy="164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(P),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=(3;2;1)</m:t>
                    </m:r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(P).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791927"/>
                <a:ext cx="9040969" cy="1642566"/>
              </a:xfrm>
              <a:prstGeom prst="rect">
                <a:avLst/>
              </a:prstGeom>
              <a:blipFill rotWithShape="0">
                <a:blip r:embed="rId5"/>
                <a:stretch>
                  <a:fillRect l="-1753" t="-5204" b="-11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54133"/>
              </p:ext>
            </p:extLst>
          </p:nvPr>
        </p:nvGraphicFramePr>
        <p:xfrm>
          <a:off x="492897" y="4786035"/>
          <a:ext cx="252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6" imgW="2527200" imgH="609480" progId="Equation.DSMT4">
                  <p:embed/>
                </p:oleObj>
              </mc:Choice>
              <mc:Fallback>
                <p:oleObj name="Equation" r:id="rId6" imgW="2527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897" y="4786035"/>
                        <a:ext cx="2527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79806"/>
              </p:ext>
            </p:extLst>
          </p:nvPr>
        </p:nvGraphicFramePr>
        <p:xfrm>
          <a:off x="5181131" y="4786035"/>
          <a:ext cx="2298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8" imgW="2298600" imgH="609480" progId="Equation.DSMT4">
                  <p:embed/>
                </p:oleObj>
              </mc:Choice>
              <mc:Fallback>
                <p:oleObj name="Equation" r:id="rId8" imgW="2298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131" y="4786035"/>
                        <a:ext cx="2298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51157"/>
              </p:ext>
            </p:extLst>
          </p:nvPr>
        </p:nvGraphicFramePr>
        <p:xfrm>
          <a:off x="499593" y="5459470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10" imgW="2539800" imgH="609480" progId="Equation.DSMT4">
                  <p:embed/>
                </p:oleObj>
              </mc:Choice>
              <mc:Fallback>
                <p:oleObj name="Equation" r:id="rId10" imgW="25398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9593" y="5459470"/>
                        <a:ext cx="2540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22109"/>
              </p:ext>
            </p:extLst>
          </p:nvPr>
        </p:nvGraphicFramePr>
        <p:xfrm>
          <a:off x="5143031" y="5507095"/>
          <a:ext cx="233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2" imgW="2336760" imgH="609480" progId="Equation.DSMT4">
                  <p:embed/>
                </p:oleObj>
              </mc:Choice>
              <mc:Fallback>
                <p:oleObj name="Equation" r:id="rId12" imgW="23367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3031" y="5507095"/>
                        <a:ext cx="2336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7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TRÌNH TỔNG QUÁT CỦA MẶT PHẲNG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495233"/>
            <a:ext cx="21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" y="925462"/>
                <a:ext cx="904365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qua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GB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25462"/>
                <a:ext cx="9043651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348" t="-2989" r="-1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2253803"/>
            <a:ext cx="3040845" cy="249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52" y="3579047"/>
            <a:ext cx="140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1912" y="4191190"/>
                <a:ext cx="8822028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12" y="4191190"/>
                <a:ext cx="8822028" cy="575479"/>
              </a:xfrm>
              <a:prstGeom prst="rect">
                <a:avLst/>
              </a:prstGeom>
              <a:blipFill rotWithShape="0">
                <a:blip r:embed="rId5"/>
                <a:stretch>
                  <a:fillRect l="-1381" t="-2128" b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42742"/>
              </p:ext>
            </p:extLst>
          </p:nvPr>
        </p:nvGraphicFramePr>
        <p:xfrm>
          <a:off x="90152" y="5027967"/>
          <a:ext cx="859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6" imgW="8597880" imgH="609480" progId="Equation.DSMT4">
                  <p:embed/>
                </p:oleObj>
              </mc:Choice>
              <mc:Fallback>
                <p:oleObj name="Equation" r:id="rId6" imgW="8597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52" y="5027967"/>
                        <a:ext cx="8597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60778"/>
              </p:ext>
            </p:extLst>
          </p:nvPr>
        </p:nvGraphicFramePr>
        <p:xfrm>
          <a:off x="428335" y="5952675"/>
          <a:ext cx="662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8" imgW="6629400" imgH="558720" progId="Equation.DSMT4">
                  <p:embed/>
                </p:oleObj>
              </mc:Choice>
              <mc:Fallback>
                <p:oleObj name="Equation" r:id="rId8" imgW="6629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335" y="5952675"/>
                        <a:ext cx="6629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7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1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84775"/>
                <a:ext cx="904365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𝐶𝑧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B,C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775"/>
                <a:ext cx="904365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348" t="-3691" r="-1280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637" y="2292935"/>
            <a:ext cx="141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856950"/>
                <a:ext cx="9453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6950"/>
                <a:ext cx="9453092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1289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7" y="3412901"/>
                <a:ext cx="9105363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" y="3412901"/>
                <a:ext cx="9105363" cy="701859"/>
              </a:xfrm>
              <a:prstGeom prst="rect">
                <a:avLst/>
              </a:prstGeom>
              <a:blipFill rotWithShape="0">
                <a:blip r:embed="rId12"/>
                <a:stretch>
                  <a:fillRect l="-1339" b="-1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37" y="4114760"/>
                <a:ext cx="91053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(</a:t>
                </a:r>
                <a:r>
                  <a:rPr lang="el-G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tuyến.Ta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" y="4114760"/>
                <a:ext cx="9105363" cy="954107"/>
              </a:xfrm>
              <a:prstGeom prst="rect">
                <a:avLst/>
              </a:prstGeom>
              <a:blipFill rotWithShape="0">
                <a:blip r:embed="rId13"/>
                <a:stretch>
                  <a:fillRect l="-1339" t="-7006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1023"/>
              </p:ext>
            </p:extLst>
          </p:nvPr>
        </p:nvGraphicFramePr>
        <p:xfrm>
          <a:off x="128789" y="5068867"/>
          <a:ext cx="71247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14" imgW="7124400" imgH="1625400" progId="Equation.DSMT4">
                  <p:embed/>
                </p:oleObj>
              </mc:Choice>
              <mc:Fallback>
                <p:oleObj name="Equation" r:id="rId14" imgW="712440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8789" y="5068867"/>
                        <a:ext cx="71247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58365" y="6217413"/>
                <a:ext cx="4085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65" y="6217413"/>
                <a:ext cx="4085286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2235" t="-10526" r="-44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20621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32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GB" sz="32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GB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𝐶𝑧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C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667" t="-4142" r="-1667" b="-8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2062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589193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𝐶𝑧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GB" sz="32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89193"/>
                <a:ext cx="91440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667" t="-5837" b="-11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389805"/>
                <a:ext cx="9144000" cy="114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GB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FF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GB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GB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FF00FF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GB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89805"/>
                <a:ext cx="9144000" cy="1140312"/>
              </a:xfrm>
              <a:prstGeom prst="rect">
                <a:avLst/>
              </a:prstGeom>
              <a:blipFill rotWithShape="0">
                <a:blip r:embed="rId4"/>
                <a:stretch>
                  <a:fillRect l="-1667" t="-7487" b="-165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8191" y="3623685"/>
                <a:ext cx="2434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>
                              <a:solidFill>
                                <a:srgbClr val="FF00FF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GB" sz="28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91" y="3623685"/>
                <a:ext cx="243410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7735" y="5633148"/>
                <a:ext cx="6308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5" y="5633148"/>
                <a:ext cx="630807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4650"/>
            <a:ext cx="599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ÁP DỤNG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551945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kumimoji="0" lang="nl-NL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không gian Oxyz cho mặt</a:t>
                </a:r>
                <a:r>
                  <a:rPr kumimoji="0" lang="nl-NL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nl-NL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(P):</a:t>
                </a:r>
                <a:endParaRPr lang="en-GB" sz="2800" dirty="0" smtClean="0">
                  <a:latin typeface="Cambria Math" panose="020405030504060302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sz="2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nl-NL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iểm nào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đây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(P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kumimoji="0" lang="nl-NL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1945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333" t="-6410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2121" y="17908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94388"/>
              </p:ext>
            </p:extLst>
          </p:nvPr>
        </p:nvGraphicFramePr>
        <p:xfrm>
          <a:off x="36356" y="1732596"/>
          <a:ext cx="22812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4" imgW="2273040" imgH="482400" progId="Equation.DSMT4">
                  <p:embed/>
                </p:oleObj>
              </mc:Choice>
              <mc:Fallback>
                <p:oleObj name="Equation" r:id="rId4" imgW="22730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6" y="1732596"/>
                        <a:ext cx="228123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87894" y="1974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54262"/>
              </p:ext>
            </p:extLst>
          </p:nvPr>
        </p:nvGraphicFramePr>
        <p:xfrm>
          <a:off x="2620949" y="1689837"/>
          <a:ext cx="18764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6" imgW="1866600" imgH="482400" progId="Equation.DSMT4">
                  <p:embed/>
                </p:oleObj>
              </mc:Choice>
              <mc:Fallback>
                <p:oleObj name="Equation" r:id="rId6" imgW="18666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49" y="1689837"/>
                        <a:ext cx="18764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56" y="-3598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59354"/>
              </p:ext>
            </p:extLst>
          </p:nvPr>
        </p:nvGraphicFramePr>
        <p:xfrm>
          <a:off x="4833418" y="1677447"/>
          <a:ext cx="1914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8" imgW="1904760" imgH="482400" progId="Equation.DSMT4">
                  <p:embed/>
                </p:oleObj>
              </mc:Choice>
              <mc:Fallback>
                <p:oleObj name="Equation" r:id="rId8" imgW="19047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418" y="1677447"/>
                        <a:ext cx="1914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84413" y="15337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94092"/>
              </p:ext>
            </p:extLst>
          </p:nvPr>
        </p:nvGraphicFramePr>
        <p:xfrm>
          <a:off x="6879425" y="1663111"/>
          <a:ext cx="2125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10" imgW="2133360" imgH="482400" progId="Equation.DSMT4">
                  <p:embed/>
                </p:oleObj>
              </mc:Choice>
              <mc:Fallback>
                <p:oleObj name="Equation" r:id="rId10" imgW="213336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425" y="1663111"/>
                        <a:ext cx="21256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18178" y="2243950"/>
                <a:ext cx="91803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nl-NL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nl-NL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Oxyz cho mp(P):</a:t>
                </a:r>
                <a:endParaRPr lang="en-GB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−2018=0</m:t>
                    </m:r>
                  </m:oMath>
                </a14:m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một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 pháp tuyến của (P) 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78" y="2243950"/>
                <a:ext cx="9180356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1328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013703" y="4569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60425" y="3251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31840"/>
              </p:ext>
            </p:extLst>
          </p:nvPr>
        </p:nvGraphicFramePr>
        <p:xfrm>
          <a:off x="580665" y="3151664"/>
          <a:ext cx="18843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3" imgW="1892160" imgH="533160" progId="Equation.DSMT4">
                  <p:embed/>
                </p:oleObj>
              </mc:Choice>
              <mc:Fallback>
                <p:oleObj name="Equation" r:id="rId13" imgW="189216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65" y="3151664"/>
                        <a:ext cx="18843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35765" y="947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38329"/>
              </p:ext>
            </p:extLst>
          </p:nvPr>
        </p:nvGraphicFramePr>
        <p:xfrm>
          <a:off x="5041407" y="3141164"/>
          <a:ext cx="2120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5" imgW="2120760" imgH="533160" progId="Equation.DSMT4">
                  <p:embed/>
                </p:oleObj>
              </mc:Choice>
              <mc:Fallback>
                <p:oleObj name="Equation" r:id="rId15" imgW="2120760" imgH="533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407" y="3141164"/>
                        <a:ext cx="2120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497374" y="31369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32975"/>
              </p:ext>
            </p:extLst>
          </p:nvPr>
        </p:nvGraphicFramePr>
        <p:xfrm>
          <a:off x="580665" y="3606103"/>
          <a:ext cx="2370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17" imgW="2361960" imgH="533160" progId="Equation.DSMT4">
                  <p:embed/>
                </p:oleObj>
              </mc:Choice>
              <mc:Fallback>
                <p:oleObj name="Equation" r:id="rId17" imgW="2361960" imgH="533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65" y="3606103"/>
                        <a:ext cx="23701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6866172" y="30536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83972"/>
              </p:ext>
            </p:extLst>
          </p:nvPr>
        </p:nvGraphicFramePr>
        <p:xfrm>
          <a:off x="5032425" y="3586676"/>
          <a:ext cx="27098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19" imgW="2717640" imgH="533160" progId="Equation.DSMT4">
                  <p:embed/>
                </p:oleObj>
              </mc:Choice>
              <mc:Fallback>
                <p:oleObj name="Equation" r:id="rId19" imgW="2717640" imgH="5331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425" y="3586676"/>
                        <a:ext cx="27098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934" y="4233580"/>
                <a:ext cx="9144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nl-NL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Oxyz mặt phẳng (P) đi qua </a:t>
                </a:r>
                <a:r>
                  <a:rPr lang="nl-NL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−1;2;0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có 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VTPT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GB" sz="2800">
                            <a:latin typeface="Cambria Math" panose="02040503050406030204" pitchFamily="18" charset="0"/>
                          </a:rPr>
                          <m:t>=(4;0;−5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phương trình là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" y="4233580"/>
                <a:ext cx="9144000" cy="954107"/>
              </a:xfrm>
              <a:prstGeom prst="rect">
                <a:avLst/>
              </a:prstGeom>
              <a:blipFill rotWithShape="0">
                <a:blip r:embed="rId21"/>
                <a:stretch>
                  <a:fillRect l="-1400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43193" y="5349503"/>
                <a:ext cx="3093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A.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3" y="5349503"/>
                <a:ext cx="3093283" cy="523220"/>
              </a:xfrm>
              <a:prstGeom prst="rect">
                <a:avLst/>
              </a:prstGeom>
              <a:blipFill rotWithShape="0">
                <a:blip r:embed="rId22"/>
                <a:stretch>
                  <a:fillRect l="-414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76891" y="5381451"/>
                <a:ext cx="30510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B.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891" y="5381451"/>
                <a:ext cx="3051092" cy="523220"/>
              </a:xfrm>
              <a:prstGeom prst="rect">
                <a:avLst/>
              </a:prstGeom>
              <a:blipFill rotWithShape="0">
                <a:blip r:embed="rId23"/>
                <a:stretch>
                  <a:fillRect l="-399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53067" y="5901824"/>
                <a:ext cx="3073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C</a:t>
                </a:r>
                <a:r>
                  <a:rPr lang="en-GB" sz="2800" dirty="0" smtClean="0"/>
                  <a:t>.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7" y="5901824"/>
                <a:ext cx="3073534" cy="523220"/>
              </a:xfrm>
              <a:prstGeom prst="rect">
                <a:avLst/>
              </a:prstGeom>
              <a:blipFill rotWithShape="0">
                <a:blip r:embed="rId24"/>
                <a:stretch>
                  <a:fillRect l="-416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72015" y="5961600"/>
                <a:ext cx="3134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 4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15" y="5961600"/>
                <a:ext cx="3134961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5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6" grpId="0"/>
      <p:bldP spid="28" grpId="0"/>
      <p:bldP spid="33" grpId="0"/>
      <p:bldP spid="34" grpId="0"/>
      <p:bldP spid="35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98" y="192040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8" y="776815"/>
            <a:ext cx="90241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703" y="0"/>
            <a:ext cx="84350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LUYỆN TẬP VÀ VẬN DỤNG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658642"/>
                <a:ext cx="967408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GB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 phương trình mặt phẳng (ABC) là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8642"/>
                <a:ext cx="96740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260" t="-6369" r="-504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83703" y="1842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78297"/>
              </p:ext>
            </p:extLst>
          </p:nvPr>
        </p:nvGraphicFramePr>
        <p:xfrm>
          <a:off x="593379" y="1648912"/>
          <a:ext cx="2879726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" imgW="2869920" imgH="393480" progId="Equation.DSMT4">
                  <p:embed/>
                </p:oleObj>
              </mc:Choice>
              <mc:Fallback>
                <p:oleObj name="Equation" r:id="rId4" imgW="2869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79" y="1648912"/>
                        <a:ext cx="2879726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658678" y="19713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4053"/>
              </p:ext>
            </p:extLst>
          </p:nvPr>
        </p:nvGraphicFramePr>
        <p:xfrm>
          <a:off x="225080" y="3648199"/>
          <a:ext cx="32480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6" imgW="3238200" imgH="393480" progId="Equation.DSMT4">
                  <p:embed/>
                </p:oleObj>
              </mc:Choice>
              <mc:Fallback>
                <p:oleObj name="Equation" r:id="rId6" imgW="3238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80" y="3648199"/>
                        <a:ext cx="3248025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86678" y="27564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33241"/>
              </p:ext>
            </p:extLst>
          </p:nvPr>
        </p:nvGraphicFramePr>
        <p:xfrm>
          <a:off x="564804" y="2125422"/>
          <a:ext cx="2936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8" imgW="2946240" imgH="393480" progId="Equation.DSMT4">
                  <p:embed/>
                </p:oleObj>
              </mc:Choice>
              <mc:Fallback>
                <p:oleObj name="Equation" r:id="rId8" imgW="29462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04" y="2125422"/>
                        <a:ext cx="2936875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512904" y="26564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64668"/>
              </p:ext>
            </p:extLst>
          </p:nvPr>
        </p:nvGraphicFramePr>
        <p:xfrm>
          <a:off x="4716462" y="2160838"/>
          <a:ext cx="2654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0" imgW="2654280" imgH="393480" progId="Equation.DSMT4">
                  <p:embed/>
                </p:oleObj>
              </mc:Choice>
              <mc:Fallback>
                <p:oleObj name="Equation" r:id="rId10" imgW="26542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2160838"/>
                        <a:ext cx="26543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2560767"/>
                <a:ext cx="958499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Trong không gian Oxyz cho hai điểm</a:t>
                </a:r>
                <a:r>
                  <a:rPr lang="nl-NL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trình mặt phẳng trung trực đoạn 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là</a:t>
                </a:r>
                <a:r>
                  <a:rPr lang="nl-N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nl-NL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0767"/>
                <a:ext cx="9584996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1272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03668"/>
              </p:ext>
            </p:extLst>
          </p:nvPr>
        </p:nvGraphicFramePr>
        <p:xfrm>
          <a:off x="4720958" y="1675305"/>
          <a:ext cx="28924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13" imgW="2882880" imgH="393480" progId="Equation.DSMT4">
                  <p:embed/>
                </p:oleObj>
              </mc:Choice>
              <mc:Fallback>
                <p:oleObj name="Equation" r:id="rId13" imgW="2882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958" y="1675305"/>
                        <a:ext cx="2892425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743470"/>
              </p:ext>
            </p:extLst>
          </p:nvPr>
        </p:nvGraphicFramePr>
        <p:xfrm>
          <a:off x="225080" y="4183260"/>
          <a:ext cx="32480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15" imgW="3238200" imgH="393480" progId="Equation.DSMT4">
                  <p:embed/>
                </p:oleObj>
              </mc:Choice>
              <mc:Fallback>
                <p:oleObj name="Equation" r:id="rId15" imgW="323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80" y="4183260"/>
                        <a:ext cx="3248025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4441"/>
              </p:ext>
            </p:extLst>
          </p:nvPr>
        </p:nvGraphicFramePr>
        <p:xfrm>
          <a:off x="4820893" y="3586088"/>
          <a:ext cx="32480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17" imgW="3238200" imgH="393480" progId="Equation.DSMT4">
                  <p:embed/>
                </p:oleObj>
              </mc:Choice>
              <mc:Fallback>
                <p:oleObj name="Equation" r:id="rId17" imgW="323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893" y="3586088"/>
                        <a:ext cx="3248025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5667"/>
              </p:ext>
            </p:extLst>
          </p:nvPr>
        </p:nvGraphicFramePr>
        <p:xfrm>
          <a:off x="4795493" y="4168359"/>
          <a:ext cx="32734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19" imgW="3263760" imgH="393480" progId="Equation.DSMT4">
                  <p:embed/>
                </p:oleObj>
              </mc:Choice>
              <mc:Fallback>
                <p:oleObj name="Equation" r:id="rId19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493" y="4168359"/>
                        <a:ext cx="3273425" cy="388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0" y="4690622"/>
                <a:ext cx="869885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28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</a:t>
                </a:r>
              </a:p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0622"/>
                <a:ext cx="8698856" cy="954107"/>
              </a:xfrm>
              <a:prstGeom prst="rect">
                <a:avLst/>
              </a:prstGeom>
              <a:blipFill rotWithShape="0">
                <a:blip r:embed="rId21"/>
                <a:stretch>
                  <a:fillRect l="-1402" t="-6369" r="-350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927208" y="54236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25080" y="5792937"/>
                <a:ext cx="2467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0" y="5792937"/>
                <a:ext cx="2467855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2793444" y="59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743583"/>
              </p:ext>
            </p:extLst>
          </p:nvPr>
        </p:nvGraphicFramePr>
        <p:xfrm>
          <a:off x="2793444" y="5847165"/>
          <a:ext cx="1854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23" imgW="1854000" imgH="482400" progId="Equation.DSMT4">
                  <p:embed/>
                </p:oleObj>
              </mc:Choice>
              <mc:Fallback>
                <p:oleObj name="Equation" r:id="rId23" imgW="1854000" imgH="482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444" y="5847165"/>
                        <a:ext cx="18542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5512904" y="5970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08120"/>
              </p:ext>
            </p:extLst>
          </p:nvPr>
        </p:nvGraphicFramePr>
        <p:xfrm>
          <a:off x="4748153" y="5827207"/>
          <a:ext cx="2006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25" imgW="2006280" imgH="482400" progId="Equation.DSMT4">
                  <p:embed/>
                </p:oleObj>
              </mc:Choice>
              <mc:Fallback>
                <p:oleObj name="Equation" r:id="rId25" imgW="2006280" imgH="482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153" y="5827207"/>
                        <a:ext cx="20066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35923"/>
              </p:ext>
            </p:extLst>
          </p:nvPr>
        </p:nvGraphicFramePr>
        <p:xfrm>
          <a:off x="6985000" y="5846763"/>
          <a:ext cx="18208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27" imgW="1828800" imgH="482400" progId="Equation.DSMT4">
                  <p:embed/>
                </p:oleObj>
              </mc:Choice>
              <mc:Fallback>
                <p:oleObj name="Equation" r:id="rId27" imgW="1828800" imgH="4824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846763"/>
                        <a:ext cx="18208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53857" y="6281849"/>
            <a:ext cx="593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BT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SGK trang 80.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33" grpId="0"/>
      <p:bldP spid="44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TÒI MỞ RỘNG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43" y="523220"/>
            <a:ext cx="2349323" cy="18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99" y="485967"/>
            <a:ext cx="412221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 MẶT PHẲNG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998306"/>
                <a:ext cx="730013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biết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8306"/>
                <a:ext cx="7300132" cy="1384995"/>
              </a:xfrm>
              <a:prstGeom prst="rect">
                <a:avLst/>
              </a:prstGeom>
              <a:blipFill rotWithShape="0">
                <a:blip r:embed="rId10"/>
                <a:stretch>
                  <a:fillRect l="-1669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" y="1979562"/>
            <a:ext cx="3429337" cy="4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35" y="2005412"/>
            <a:ext cx="3938266" cy="43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465404"/>
            <a:ext cx="9091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l-G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5" y="3865493"/>
            <a:ext cx="8472284" cy="49760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5172564" y="4292427"/>
            <a:ext cx="1710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92" y="4349187"/>
            <a:ext cx="1425040" cy="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365" y="4988727"/>
                <a:ext cx="903363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>
                            <a:latin typeface="Cambria Math" panose="02040503050406030204" pitchFamily="18" charset="0"/>
                          </a:rPr>
                          <m:t>1;2;−3</m:t>
                        </m:r>
                      </m:e>
                    </m:d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(P), (Q)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GB" sz="2800">
                        <a:latin typeface="Cambria Math" panose="02040503050406030204" pitchFamily="18" charset="0"/>
                      </a:rPr>
                      <m:t>:2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−5=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GB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m:rPr>
                        <m:nor/>
                      </m:rPr>
                      <a:rPr lang="en-GB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5" y="4988727"/>
                <a:ext cx="9033635" cy="1815882"/>
              </a:xfrm>
              <a:prstGeom prst="rect">
                <a:avLst/>
              </a:prstGeom>
              <a:blipFill rotWithShape="0">
                <a:blip r:embed="rId15"/>
                <a:stretch>
                  <a:fillRect l="-1350" t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16" grpId="0"/>
      <p:bldP spid="2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3028950" y="1943100"/>
            <a:ext cx="3143250" cy="1314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04"/>
              </a:avLst>
            </a:prstTxWarp>
          </a:bodyPr>
          <a:lstStyle/>
          <a:p>
            <a:pPr algn="ctr"/>
            <a:r>
              <a:rPr lang="en-GB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</a:p>
        </p:txBody>
      </p:sp>
      <p:pic>
        <p:nvPicPr>
          <p:cNvPr id="31747" name="Picture 3" descr="gman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5765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gman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82905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gcute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93020"/>
            <a:ext cx="1071563" cy="11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686300" y="2000250"/>
            <a:ext cx="30861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D0808">
                        <a:alpha val="50000"/>
                      </a:srgbClr>
                    </a:gs>
                    <a:gs pos="15000">
                      <a:srgbClr val="FF0300">
                        <a:alpha val="65000"/>
                      </a:srgbClr>
                    </a:gs>
                    <a:gs pos="27500">
                      <a:srgbClr val="FF7A00">
                        <a:alpha val="77500"/>
                      </a:srgbClr>
                    </a:gs>
                    <a:gs pos="50000">
                      <a:srgbClr val="FFF200"/>
                    </a:gs>
                    <a:gs pos="72500">
                      <a:srgbClr val="FF7A00">
                        <a:alpha val="77500"/>
                      </a:srgbClr>
                    </a:gs>
                    <a:gs pos="85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Baøi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hoïc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deán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ñaây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laø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keát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thuùc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caûm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ôn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söï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theo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doûi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cuûa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thaày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coâ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cuøng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toaøn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theå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caùc</a:t>
            </a:r>
            <a:r>
              <a:rPr lang="en-US" sz="3600" dirty="0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 </a:t>
            </a:r>
            <a:r>
              <a:rPr lang="en-US" sz="3600" dirty="0" err="1">
                <a:solidFill>
                  <a:srgbClr val="EAFB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ufap2" pitchFamily="2" charset="0"/>
              </a:rPr>
              <a:t>em</a:t>
            </a:r>
            <a:endParaRPr lang="en-US" sz="3600" dirty="0">
              <a:solidFill>
                <a:srgbClr val="EAFB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hufap2" pitchFamily="2" charset="0"/>
            </a:endParaRPr>
          </a:p>
        </p:txBody>
      </p:sp>
      <p:pic>
        <p:nvPicPr>
          <p:cNvPr id="31753" name="Picture 7" descr="gfight0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37185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4850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17" y="0"/>
            <a:ext cx="800687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Thuột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99"/>
            <a:ext cx="9144000" cy="64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981"/>
            <a:ext cx="899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4365"/>
            <a:ext cx="148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273" y="1789679"/>
            <a:ext cx="60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1.Qua 3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31968"/>
            <a:ext cx="6027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 1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22272"/>
            <a:ext cx="585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66" y="1273738"/>
            <a:ext cx="3406506" cy="1145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65" y="2442013"/>
            <a:ext cx="3401907" cy="1071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64" y="3516792"/>
            <a:ext cx="3401907" cy="9902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273" y="4650768"/>
            <a:ext cx="587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1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0" y="4507047"/>
            <a:ext cx="3439154" cy="14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062" y="128787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GB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en-GB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(0;1;2)</m:t>
                    </m:r>
                  </m:oMath>
                </a14:m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" y="128787"/>
                <a:ext cx="9144000" cy="1077218"/>
              </a:xfrm>
              <a:prstGeom prst="rect">
                <a:avLst/>
              </a:prstGeom>
              <a:blipFill rotWithShape="0">
                <a:blip r:embed="rId12"/>
                <a:stretch>
                  <a:fillRect l="-1733" t="-791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37880"/>
              </p:ext>
            </p:extLst>
          </p:nvPr>
        </p:nvGraphicFramePr>
        <p:xfrm>
          <a:off x="137219" y="3345695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13" imgW="2476440" imgH="609480" progId="Equation.DSMT4">
                  <p:embed/>
                </p:oleObj>
              </mc:Choice>
              <mc:Fallback>
                <p:oleObj name="Equation" r:id="rId13" imgW="24764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7219" y="3345695"/>
                        <a:ext cx="2476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49749"/>
              </p:ext>
            </p:extLst>
          </p:nvPr>
        </p:nvGraphicFramePr>
        <p:xfrm>
          <a:off x="117162" y="4032502"/>
          <a:ext cx="544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15" imgW="5448240" imgH="609480" progId="Equation.DSMT4">
                  <p:embed/>
                </p:oleObj>
              </mc:Choice>
              <mc:Fallback>
                <p:oleObj name="Equation" r:id="rId15" imgW="5448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7162" y="4032502"/>
                        <a:ext cx="5448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15047"/>
              </p:ext>
            </p:extLst>
          </p:nvPr>
        </p:nvGraphicFramePr>
        <p:xfrm>
          <a:off x="510862" y="4708558"/>
          <a:ext cx="505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17" imgW="5054400" imgH="609480" progId="Equation.DSMT4">
                  <p:embed/>
                </p:oleObj>
              </mc:Choice>
              <mc:Fallback>
                <p:oleObj name="Equation" r:id="rId17" imgW="5054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0862" y="4708558"/>
                        <a:ext cx="5054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2562" y="2830988"/>
            <a:ext cx="148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343" y="5215710"/>
                <a:ext cx="7711560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43" y="5215710"/>
                <a:ext cx="7711560" cy="647870"/>
              </a:xfrm>
              <a:prstGeom prst="rect">
                <a:avLst/>
              </a:prstGeom>
              <a:blipFill rotWithShape="0">
                <a:blip r:embed="rId19"/>
                <a:stretch>
                  <a:fillRect l="-1975" t="-2830" b="-30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162" y="1198702"/>
                <a:ext cx="8294262" cy="198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eriod"/>
                </a:pPr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GB" sz="28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=(−1;−1;1)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GB" sz="28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GB" sz="28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GB" sz="2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(ABC)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62" y="1198702"/>
                <a:ext cx="8294262" cy="1981120"/>
              </a:xfrm>
              <a:prstGeom prst="rect">
                <a:avLst/>
              </a:prstGeom>
              <a:blipFill rotWithShape="0">
                <a:blip r:embed="rId20"/>
                <a:stretch>
                  <a:fillRect l="-1470" t="-61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20294" y="3376994"/>
                <a:ext cx="2395015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0;1;1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94" y="3376994"/>
                <a:ext cx="2395015" cy="5783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0862" y="5955600"/>
                <a:ext cx="6322141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2" y="5955600"/>
                <a:ext cx="6322141" cy="578300"/>
              </a:xfrm>
              <a:prstGeom prst="rect">
                <a:avLst/>
              </a:prstGeom>
              <a:blipFill rotWithShape="0">
                <a:blip r:embed="rId22"/>
                <a:stretch>
                  <a:fillRect t="-2105" b="-2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71727"/>
              </p:ext>
            </p:extLst>
          </p:nvPr>
        </p:nvGraphicFramePr>
        <p:xfrm>
          <a:off x="6648886" y="6039501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23" imgW="1600200" imgH="533160" progId="Equation.DSMT4">
                  <p:embed/>
                </p:oleObj>
              </mc:Choice>
              <mc:Fallback>
                <p:oleObj name="Equation" r:id="rId23" imgW="16002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48886" y="6039501"/>
                        <a:ext cx="1600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8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arg-book-flipping-pages-207x165-ur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83" y="1227279"/>
            <a:ext cx="1316759" cy="10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46" y="792153"/>
            <a:ext cx="1133033" cy="1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7352" name="Picture 8" descr="bluli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3" name="Picture 9" descr="bluli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4" name="Picture 10" descr="bluli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5" name="Picture 11" descr="bluli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56" name="Picture 12" descr="b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90" y="1265657"/>
            <a:ext cx="1046944" cy="1141119"/>
          </a:xfrm>
          <a:prstGeom prst="rect">
            <a:avLst/>
          </a:prstGeom>
          <a:noFill/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47700" y="52070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:PHƯƠNG TRÌNH MẶT PHẲNG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1644" y="2453557"/>
            <a:ext cx="414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II.1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643" y="3081100"/>
            <a:ext cx="381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30: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II.2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643" y="3637636"/>
            <a:ext cx="381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31: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1643" y="4291506"/>
            <a:ext cx="381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95" y="635376"/>
            <a:ext cx="891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TIẾT HỌC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8672"/>
            <a:ext cx="904096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88214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177883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586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VECTƠ PHÁP TUYẾN CỦA MẶT PHẲNG</a:t>
            </a: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84" y="1157406"/>
            <a:ext cx="4449016" cy="409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90772" y="1062741"/>
                <a:ext cx="4358244" cy="4031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GB" sz="32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320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320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(ABCD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72" y="1062741"/>
                <a:ext cx="4358244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3636" t="-1511" r="-3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85721"/>
              </p:ext>
            </p:extLst>
          </p:nvPr>
        </p:nvGraphicFramePr>
        <p:xfrm>
          <a:off x="564211" y="5593378"/>
          <a:ext cx="568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5689440" imgH="469800" progId="Equation.DSMT4">
                  <p:embed/>
                </p:oleObj>
              </mc:Choice>
              <mc:Fallback>
                <p:oleObj name="Equation" r:id="rId5" imgW="5689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211" y="5593378"/>
                        <a:ext cx="5689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0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86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VECTƠ PHÁP TUYẾN CỦA MẶT PHẲNG</a:t>
            </a: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89397" y="54009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0" y="562719"/>
                <a:ext cx="9144000" cy="163275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1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cap="none" normalizeH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kumimoji="0" lang="en-US" sz="3200" b="1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(P). </a:t>
                </a:r>
                <a:r>
                  <a:rPr kumimoji="0" 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</a:t>
                </a:r>
                <a:r>
                  <a: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32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GB" sz="32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</a:t>
                </a:r>
                <a:endPara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62719"/>
                <a:ext cx="9144000" cy="1632755"/>
              </a:xfrm>
              <a:prstGeom prst="rect">
                <a:avLst/>
              </a:prstGeom>
              <a:blipFill rotWithShape="0">
                <a:blip r:embed="rId3"/>
                <a:stretch>
                  <a:fillRect l="-1667" t="-4478" r="-333" b="-1194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543" y="5442320"/>
                <a:ext cx="91224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r>
                      <a:rPr kumimoji="0" lang="en-GB" sz="3200" b="1" i="0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(P) thì </a:t>
                </a:r>
              </a:p>
              <a:p>
                <a:r>
                  <a:rPr kumimoji="0" lang="en-GB" sz="3200" b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cap="none" normalizeH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GB" sz="3200" b="0" i="0" u="none" strike="noStrike" cap="none" normalizeH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GB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GB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GB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GB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(P) </a:t>
                </a:r>
                <a:r>
                  <a:rPr lang="en-GB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" y="5442320"/>
                <a:ext cx="912245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738" t="-7955" b="-17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0" y="2323640"/>
            <a:ext cx="6216253" cy="30772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061397" y="3103808"/>
            <a:ext cx="0" cy="155834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53505"/>
              </p:ext>
            </p:extLst>
          </p:nvPr>
        </p:nvGraphicFramePr>
        <p:xfrm>
          <a:off x="5182405" y="3309823"/>
          <a:ext cx="36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368280" imgH="368280" progId="Equation.DSMT4">
                  <p:embed/>
                </p:oleObj>
              </mc:Choice>
              <mc:Fallback>
                <p:oleObj name="Equation" r:id="rId6" imgW="368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2405" y="3309823"/>
                        <a:ext cx="368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5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1769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Vandai Nguyen</dc:creator>
  <cp:lastModifiedBy>Administrator</cp:lastModifiedBy>
  <cp:revision>102</cp:revision>
  <dcterms:created xsi:type="dcterms:W3CDTF">2018-01-28T06:39:42Z</dcterms:created>
  <dcterms:modified xsi:type="dcterms:W3CDTF">2019-04-14T08:54:37Z</dcterms:modified>
</cp:coreProperties>
</file>