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58" r:id="rId2"/>
    <p:sldId id="360" r:id="rId3"/>
    <p:sldId id="364" r:id="rId4"/>
    <p:sldId id="365" r:id="rId5"/>
    <p:sldId id="396" r:id="rId6"/>
    <p:sldId id="367" r:id="rId7"/>
    <p:sldId id="395" r:id="rId8"/>
    <p:sldId id="368" r:id="rId9"/>
    <p:sldId id="369" r:id="rId10"/>
    <p:sldId id="370" r:id="rId11"/>
    <p:sldId id="371" r:id="rId12"/>
    <p:sldId id="372" r:id="rId13"/>
    <p:sldId id="373" r:id="rId14"/>
    <p:sldId id="374" r:id="rId15"/>
    <p:sldId id="375" r:id="rId16"/>
    <p:sldId id="376" r:id="rId17"/>
    <p:sldId id="377" r:id="rId18"/>
    <p:sldId id="378" r:id="rId19"/>
    <p:sldId id="379" r:id="rId20"/>
    <p:sldId id="390" r:id="rId21"/>
    <p:sldId id="391" r:id="rId22"/>
    <p:sldId id="392" r:id="rId23"/>
    <p:sldId id="393" r:id="rId24"/>
    <p:sldId id="394" r:id="rId25"/>
    <p:sldId id="386" r:id="rId26"/>
    <p:sldId id="388" r:id="rId27"/>
    <p:sldId id="389" r:id="rId28"/>
  </p:sldIdLst>
  <p:sldSz cx="10880725" cy="612616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FF0000"/>
    <a:srgbClr val="3737FF"/>
    <a:srgbClr val="FFFF00"/>
    <a:srgbClr val="FF0066"/>
    <a:srgbClr val="009900"/>
    <a:srgbClr val="0066FF"/>
    <a:srgbClr val="FF3B3B"/>
    <a:srgbClr val="D06A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3" autoAdjust="0"/>
    <p:restoredTop sz="93146" autoAdjust="0"/>
  </p:normalViewPr>
  <p:slideViewPr>
    <p:cSldViewPr>
      <p:cViewPr>
        <p:scale>
          <a:sx n="80" d="100"/>
          <a:sy n="80" d="100"/>
        </p:scale>
        <p:origin x="-576" y="-72"/>
      </p:cViewPr>
      <p:guideLst>
        <p:guide orient="horz" pos="1930"/>
        <p:guide pos="34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png"/><Relationship Id="rId1" Type="http://schemas.openxmlformats.org/officeDocument/2006/relationships/image" Target="../media/image43.png"/><Relationship Id="rId5" Type="http://schemas.openxmlformats.org/officeDocument/2006/relationships/image" Target="../media/image24.wmf"/><Relationship Id="rId4" Type="http://schemas.openxmlformats.org/officeDocument/2006/relationships/image" Target="../media/image46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4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4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24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24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22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12" Type="http://schemas.openxmlformats.org/officeDocument/2006/relationships/image" Target="../media/image21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png"/><Relationship Id="rId11" Type="http://schemas.openxmlformats.org/officeDocument/2006/relationships/image" Target="../media/image20.wmf"/><Relationship Id="rId5" Type="http://schemas.openxmlformats.org/officeDocument/2006/relationships/image" Target="../media/image14.wmf"/><Relationship Id="rId10" Type="http://schemas.openxmlformats.org/officeDocument/2006/relationships/image" Target="../media/image19.wmf"/><Relationship Id="rId4" Type="http://schemas.openxmlformats.org/officeDocument/2006/relationships/image" Target="../media/image13.wmf"/><Relationship Id="rId9" Type="http://schemas.openxmlformats.org/officeDocument/2006/relationships/image" Target="../media/image18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5.png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5" Type="http://schemas.openxmlformats.org/officeDocument/2006/relationships/image" Target="../media/image24.wmf"/><Relationship Id="rId4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32.wmf"/><Relationship Id="rId1" Type="http://schemas.openxmlformats.org/officeDocument/2006/relationships/image" Target="../media/image15.png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4175" y="685800"/>
            <a:ext cx="60896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4AE353A-4F62-4FAA-81A9-5B6A2C8995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923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A6F62A-97D0-4FE7-84AA-D1931C41AB52}" type="slidenum">
              <a:rPr lang="en-US">
                <a:latin typeface="Arial" pitchFamily="34" charset="0"/>
              </a:rPr>
              <a:pPr/>
              <a:t>1</a:t>
            </a:fld>
            <a:endParaRPr lang="en-US">
              <a:latin typeface="Arial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400" smtClean="0">
                <a:latin typeface=".Vn3DH" pitchFamily="34" charset="0"/>
              </a:rPr>
              <a:t>On tap phep bien hinh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7D9EBA-35EE-4E3D-ABEC-1E1CE9C04A6F}" type="slidenum">
              <a:rPr lang="ar-SA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AE353A-4F62-4FAA-81A9-5B6A2C89955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AE353A-4F62-4FAA-81A9-5B6A2C89955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AE353A-4F62-4FAA-81A9-5B6A2C89955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AE353A-4F62-4FAA-81A9-5B6A2C89955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AE353A-4F62-4FAA-81A9-5B6A2C89955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AE353A-4F62-4FAA-81A9-5B6A2C89955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553766-F407-47EC-A5A1-EB27A7E28D45}" type="slidenum">
              <a:rPr lang="en-US">
                <a:latin typeface="Arial" pitchFamily="34" charset="0"/>
              </a:rPr>
              <a:pPr/>
              <a:t>27</a:t>
            </a:fld>
            <a:endParaRPr lang="en-US">
              <a:latin typeface="Arial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400" smtClean="0">
                <a:latin typeface=".Vn3DH" pitchFamily="34" charset="0"/>
              </a:rPr>
              <a:t>On tap phep bien hinh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DD249-CB69-4E76-99B8-B65423F78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BACD6-285B-4584-97DB-4EFA2269B3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BE844-BC36-4B75-B452-BEE9F43E7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061DB-F3BD-4335-8151-F4B023F528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7AF0D-F1CD-425E-BB04-74F2AC5C63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F9FF0-005A-4F39-8A9E-FE7C46048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87845-AF4B-4210-90E2-C845B9B4A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008DB-166C-41DE-AE44-7C9CDDDF76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1B357-B811-48AC-8F9B-8475ED98AF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8B15D-2FD6-43B2-870B-0C144932AD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70FF6-32E8-479A-8B62-F9A56BB9D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BCF1D-421D-4289-85C4-0545EA595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4513" y="246063"/>
            <a:ext cx="97917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4513" y="1428750"/>
            <a:ext cx="9791700" cy="404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4513" y="5578475"/>
            <a:ext cx="2538412" cy="4254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17925" y="5578475"/>
            <a:ext cx="3444875" cy="4254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97800" y="5578475"/>
            <a:ext cx="2538413" cy="4254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2ED32ED-8B04-4310-A985-DFA59EB26A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30.bin"/><Relationship Id="rId3" Type="http://schemas.openxmlformats.org/officeDocument/2006/relationships/image" Target="../media/image8.png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5" Type="http://schemas.openxmlformats.org/officeDocument/2006/relationships/image" Target="../media/image25.jpeg"/><Relationship Id="rId10" Type="http://schemas.openxmlformats.org/officeDocument/2006/relationships/image" Target="../media/image30.wmf"/><Relationship Id="rId4" Type="http://schemas.openxmlformats.org/officeDocument/2006/relationships/hyperlink" Target="mattronxoay_minh%20hoa.gsp" TargetMode="External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24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8.png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5.png"/><Relationship Id="rId11" Type="http://schemas.openxmlformats.org/officeDocument/2006/relationships/image" Target="../media/image25.jpeg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24.wmf"/><Relationship Id="rId4" Type="http://schemas.openxmlformats.org/officeDocument/2006/relationships/hyperlink" Target="mattronxoay_minh%20hoa.gsp" TargetMode="External"/><Relationship Id="rId9" Type="http://schemas.openxmlformats.org/officeDocument/2006/relationships/oleObject" Target="../embeddings/oleObject3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8.png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3.emf"/><Relationship Id="rId11" Type="http://schemas.openxmlformats.org/officeDocument/2006/relationships/image" Target="../media/image25.jpeg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24.wmf"/><Relationship Id="rId4" Type="http://schemas.openxmlformats.org/officeDocument/2006/relationships/hyperlink" Target="mattronxoay_minh%20hoa.gsp" TargetMode="External"/><Relationship Id="rId9" Type="http://schemas.openxmlformats.org/officeDocument/2006/relationships/oleObject" Target="../embeddings/oleObject36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image" Target="../media/image25.jpeg"/><Relationship Id="rId3" Type="http://schemas.openxmlformats.org/officeDocument/2006/relationships/image" Target="../media/image8.png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8.png"/><Relationship Id="rId11" Type="http://schemas.openxmlformats.org/officeDocument/2006/relationships/oleObject" Target="../embeddings/oleObject39.bin"/><Relationship Id="rId5" Type="http://schemas.openxmlformats.org/officeDocument/2006/relationships/image" Target="../media/image37.png"/><Relationship Id="rId10" Type="http://schemas.openxmlformats.org/officeDocument/2006/relationships/image" Target="../media/image36.wmf"/><Relationship Id="rId4" Type="http://schemas.openxmlformats.org/officeDocument/2006/relationships/hyperlink" Target="mattronxoay_minh%20hoa.gsp" TargetMode="External"/><Relationship Id="rId9" Type="http://schemas.openxmlformats.org/officeDocument/2006/relationships/oleObject" Target="../embeddings/oleObject38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image" Target="../media/image25.jpeg"/><Relationship Id="rId3" Type="http://schemas.openxmlformats.org/officeDocument/2006/relationships/image" Target="../media/image8.png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2.png"/><Relationship Id="rId11" Type="http://schemas.openxmlformats.org/officeDocument/2006/relationships/oleObject" Target="../embeddings/oleObject42.bin"/><Relationship Id="rId5" Type="http://schemas.openxmlformats.org/officeDocument/2006/relationships/image" Target="../media/image41.png"/><Relationship Id="rId10" Type="http://schemas.openxmlformats.org/officeDocument/2006/relationships/image" Target="../media/image40.wmf"/><Relationship Id="rId4" Type="http://schemas.openxmlformats.org/officeDocument/2006/relationships/hyperlink" Target="mattronxoay_minh%20hoa.gsp" TargetMode="External"/><Relationship Id="rId9" Type="http://schemas.openxmlformats.org/officeDocument/2006/relationships/oleObject" Target="../embeddings/oleObject4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image" Target="../media/image46.wmf"/><Relationship Id="rId3" Type="http://schemas.openxmlformats.org/officeDocument/2006/relationships/image" Target="../media/image8.png"/><Relationship Id="rId7" Type="http://schemas.openxmlformats.org/officeDocument/2006/relationships/image" Target="../media/image43.png"/><Relationship Id="rId12" Type="http://schemas.openxmlformats.org/officeDocument/2006/relationships/oleObject" Target="../embeddings/oleObject4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45.wmf"/><Relationship Id="rId5" Type="http://schemas.openxmlformats.org/officeDocument/2006/relationships/hyperlink" Target="mattronxoay_minh%20hoa.gsp" TargetMode="External"/><Relationship Id="rId15" Type="http://schemas.openxmlformats.org/officeDocument/2006/relationships/image" Target="../media/image24.wmf"/><Relationship Id="rId10" Type="http://schemas.openxmlformats.org/officeDocument/2006/relationships/oleObject" Target="../embeddings/oleObject45.bin"/><Relationship Id="rId4" Type="http://schemas.openxmlformats.org/officeDocument/2006/relationships/image" Target="../media/image25.jpeg"/><Relationship Id="rId9" Type="http://schemas.openxmlformats.org/officeDocument/2006/relationships/image" Target="../media/image44.png"/><Relationship Id="rId14" Type="http://schemas.openxmlformats.org/officeDocument/2006/relationships/oleObject" Target="../embeddings/oleObject47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8.png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48.bin"/><Relationship Id="rId4" Type="http://schemas.openxmlformats.org/officeDocument/2006/relationships/hyperlink" Target="mattronxoay_minh%20hoa.gsp" TargetMode="External"/><Relationship Id="rId9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50.bin"/><Relationship Id="rId4" Type="http://schemas.openxmlformats.org/officeDocument/2006/relationships/hyperlink" Target="mattronxoay_minh%20hoa.gsp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51.bin"/><Relationship Id="rId4" Type="http://schemas.openxmlformats.org/officeDocument/2006/relationships/hyperlink" Target="mattronxoay_minh%20hoa.gsp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2.bin"/><Relationship Id="rId5" Type="http://schemas.openxmlformats.org/officeDocument/2006/relationships/image" Target="../media/image25.jpeg"/><Relationship Id="rId4" Type="http://schemas.openxmlformats.org/officeDocument/2006/relationships/image" Target="../media/image8.png"/><Relationship Id="rId9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oleObject" Target="../embeddings/oleObject59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56.bin"/><Relationship Id="rId12" Type="http://schemas.openxmlformats.org/officeDocument/2006/relationships/image" Target="../media/image5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58.bin"/><Relationship Id="rId5" Type="http://schemas.openxmlformats.org/officeDocument/2006/relationships/oleObject" Target="../embeddings/oleObject55.bin"/><Relationship Id="rId15" Type="http://schemas.openxmlformats.org/officeDocument/2006/relationships/image" Target="../media/image25.jpeg"/><Relationship Id="rId10" Type="http://schemas.openxmlformats.org/officeDocument/2006/relationships/image" Target="../media/image50.wmf"/><Relationship Id="rId4" Type="http://schemas.openxmlformats.org/officeDocument/2006/relationships/image" Target="../media/image8.png"/><Relationship Id="rId9" Type="http://schemas.openxmlformats.org/officeDocument/2006/relationships/oleObject" Target="../embeddings/oleObject57.bin"/><Relationship Id="rId14" Type="http://schemas.openxmlformats.org/officeDocument/2006/relationships/image" Target="../media/image52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oleObject" Target="../embeddings/oleObject64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61.bin"/><Relationship Id="rId12" Type="http://schemas.openxmlformats.org/officeDocument/2006/relationships/image" Target="../media/image5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63.bin"/><Relationship Id="rId5" Type="http://schemas.openxmlformats.org/officeDocument/2006/relationships/oleObject" Target="../embeddings/oleObject60.bin"/><Relationship Id="rId15" Type="http://schemas.openxmlformats.org/officeDocument/2006/relationships/image" Target="../media/image25.jpeg"/><Relationship Id="rId10" Type="http://schemas.openxmlformats.org/officeDocument/2006/relationships/image" Target="../media/image54.wmf"/><Relationship Id="rId4" Type="http://schemas.openxmlformats.org/officeDocument/2006/relationships/image" Target="../media/image8.png"/><Relationship Id="rId9" Type="http://schemas.openxmlformats.org/officeDocument/2006/relationships/oleObject" Target="../embeddings/oleObject62.bin"/><Relationship Id="rId14" Type="http://schemas.openxmlformats.org/officeDocument/2006/relationships/image" Target="../media/image56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6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8.png"/><Relationship Id="rId9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67.bin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ttronxoay_minh%20hoa.gsp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videoplayback.mp4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8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7.wmf"/><Relationship Id="rId4" Type="http://schemas.openxmlformats.org/officeDocument/2006/relationships/image" Target="../media/image9.png"/><Relationship Id="rId9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ngochung.name.vn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4.wmf"/><Relationship Id="rId18" Type="http://schemas.openxmlformats.org/officeDocument/2006/relationships/oleObject" Target="../embeddings/oleObject11.bin"/><Relationship Id="rId26" Type="http://schemas.openxmlformats.org/officeDocument/2006/relationships/oleObject" Target="../embeddings/oleObject15.bin"/><Relationship Id="rId3" Type="http://schemas.openxmlformats.org/officeDocument/2006/relationships/image" Target="../media/image8.png"/><Relationship Id="rId21" Type="http://schemas.openxmlformats.org/officeDocument/2006/relationships/image" Target="../media/image18.wmf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16.wmf"/><Relationship Id="rId25" Type="http://schemas.openxmlformats.org/officeDocument/2006/relationships/image" Target="../media/image20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0.bin"/><Relationship Id="rId20" Type="http://schemas.openxmlformats.org/officeDocument/2006/relationships/oleObject" Target="../embeddings/oleObject12.bin"/><Relationship Id="rId29" Type="http://schemas.openxmlformats.org/officeDocument/2006/relationships/image" Target="../media/image22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3.wmf"/><Relationship Id="rId24" Type="http://schemas.openxmlformats.org/officeDocument/2006/relationships/oleObject" Target="../embeddings/oleObject14.bin"/><Relationship Id="rId5" Type="http://schemas.openxmlformats.org/officeDocument/2006/relationships/image" Target="../media/image10.wmf"/><Relationship Id="rId15" Type="http://schemas.openxmlformats.org/officeDocument/2006/relationships/image" Target="../media/image15.png"/><Relationship Id="rId23" Type="http://schemas.openxmlformats.org/officeDocument/2006/relationships/image" Target="../media/image19.wmf"/><Relationship Id="rId28" Type="http://schemas.openxmlformats.org/officeDocument/2006/relationships/oleObject" Target="../embeddings/oleObject16.bin"/><Relationship Id="rId10" Type="http://schemas.openxmlformats.org/officeDocument/2006/relationships/oleObject" Target="../embeddings/oleObject7.bin"/><Relationship Id="rId19" Type="http://schemas.openxmlformats.org/officeDocument/2006/relationships/image" Target="../media/image17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9.bin"/><Relationship Id="rId22" Type="http://schemas.openxmlformats.org/officeDocument/2006/relationships/oleObject" Target="../embeddings/oleObject13.bin"/><Relationship Id="rId27" Type="http://schemas.openxmlformats.org/officeDocument/2006/relationships/image" Target="../media/image21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5.jpeg"/><Relationship Id="rId5" Type="http://schemas.openxmlformats.org/officeDocument/2006/relationships/hyperlink" Target="mattronxoay_minh%20hoa.gsp" TargetMode="External"/><Relationship Id="rId10" Type="http://schemas.openxmlformats.org/officeDocument/2006/relationships/oleObject" Target="../embeddings/oleObject22.bin"/><Relationship Id="rId4" Type="http://schemas.openxmlformats.org/officeDocument/2006/relationships/image" Target="../media/image8.png"/><Relationship Id="rId9" Type="http://schemas.openxmlformats.org/officeDocument/2006/relationships/image" Target="../media/image2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8.png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wmf"/><Relationship Id="rId11" Type="http://schemas.openxmlformats.org/officeDocument/2006/relationships/image" Target="../media/image25.jpeg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24.wmf"/><Relationship Id="rId4" Type="http://schemas.openxmlformats.org/officeDocument/2006/relationships/hyperlink" Target="mattronxoay_minh%20hoa.gsp" TargetMode="External"/><Relationship Id="rId9" Type="http://schemas.openxmlformats.org/officeDocument/2006/relationships/oleObject" Target="../embeddings/oleObject2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XMSTRER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385359" cy="241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XMSTRER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704748" y="-1663189"/>
            <a:ext cx="187188" cy="3513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FSTV1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464" y="168754"/>
            <a:ext cx="2374492" cy="1609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butterflies_flowers_md_wht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6565" y="4520881"/>
            <a:ext cx="2057136" cy="1544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butterflies_flowers_md_wht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38600" y="4552079"/>
            <a:ext cx="2057138" cy="1544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 descr="butterflies_flowers_md_wht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61972" y="4559171"/>
            <a:ext cx="2057136" cy="1544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8" descr="butterflies_flowers_md_wht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2224" y="4564843"/>
            <a:ext cx="2057138" cy="1544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9" descr="butterflies_flowers_md_wht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23589" y="4581860"/>
            <a:ext cx="2057136" cy="1544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2011362" y="907580"/>
            <a:ext cx="8458200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GIÁO VIÊN DẠY: </a:t>
            </a:r>
            <a:r>
              <a:rPr lang="en-US" sz="3200" b="1" dirty="0" smtClean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TRẦN THỊ TUYẾT LINH </a:t>
            </a:r>
            <a:endParaRPr lang="en-US" sz="3200" b="1" dirty="0">
              <a:solidFill>
                <a:srgbClr val="FF33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2236593" y="2762446"/>
            <a:ext cx="6981799" cy="1200329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tIns="274320" bIns="274320" anchor="b" anchorCtr="1">
            <a:spAutoFit/>
          </a:bodyPr>
          <a:lstStyle/>
          <a:p>
            <a:pPr algn="ctr">
              <a:lnSpc>
                <a:spcPct val="150000"/>
              </a:lnSpc>
              <a:spcBef>
                <a:spcPct val="200000"/>
              </a:spcBef>
              <a:spcAft>
                <a:spcPct val="150000"/>
              </a:spcAft>
              <a:defRPr/>
            </a:pPr>
            <a:r>
              <a:rPr lang="en-US" sz="2800" dirty="0" err="1" smtClean="0">
                <a:solidFill>
                  <a:srgbClr val="FF0000"/>
                </a:solidFill>
                <a:latin typeface=".VnBodoniH" pitchFamily="34" charset="0"/>
              </a:rPr>
              <a:t>Hµm</a:t>
            </a:r>
            <a:r>
              <a:rPr lang="en-US" sz="2800" dirty="0" smtClean="0">
                <a:solidFill>
                  <a:srgbClr val="FF0000"/>
                </a:solidFill>
                <a:latin typeface=".VnBodoniH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.VnBodoniH" pitchFamily="34" charset="0"/>
              </a:rPr>
              <a:t>sè</a:t>
            </a:r>
            <a:r>
              <a:rPr lang="en-US" sz="2800" dirty="0">
                <a:solidFill>
                  <a:srgbClr val="FF0000"/>
                </a:solidFill>
                <a:latin typeface=".VnBodoniH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.VnBodoniH" pitchFamily="34" charset="0"/>
              </a:rPr>
              <a:t>liªn</a:t>
            </a:r>
            <a:r>
              <a:rPr lang="en-US" sz="2800" dirty="0">
                <a:solidFill>
                  <a:srgbClr val="FF0000"/>
                </a:solidFill>
                <a:latin typeface=".VnBodoniH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.VnBodoniH" pitchFamily="34" charset="0"/>
              </a:rPr>
              <a:t>tôc</a:t>
            </a:r>
            <a:endParaRPr lang="en-US" sz="2800" dirty="0">
              <a:solidFill>
                <a:srgbClr val="FF0000"/>
              </a:solidFill>
              <a:latin typeface=".VnBodoniH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k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880725" cy="47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2950527" y="17017"/>
            <a:ext cx="1088073" cy="408411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950527" y="57493"/>
            <a:ext cx="10880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 smtClean="0">
                <a:solidFill>
                  <a:srgbClr val="FF3300"/>
                </a:solidFill>
              </a:rPr>
              <a:t>§3</a:t>
            </a:r>
            <a:endParaRPr lang="en-US" sz="1800" b="1" dirty="0">
              <a:solidFill>
                <a:srgbClr val="FF3300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476479"/>
            <a:ext cx="2697162" cy="5649684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90673" y="952959"/>
            <a:ext cx="2530289" cy="510513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ct val="25000"/>
              </a:spcBef>
            </a:pPr>
            <a:endParaRPr lang="en-US" sz="1800" b="1">
              <a:latin typeface="Times New Roman" pitchFamily="18" charset="0"/>
            </a:endParaRP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0" y="2973742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337" name="Rectangle 25"/>
          <p:cNvSpPr>
            <a:spLocks noChangeArrowheads="1"/>
          </p:cNvSpPr>
          <p:nvPr/>
        </p:nvSpPr>
        <p:spPr bwMode="auto">
          <a:xfrm>
            <a:off x="86895" y="2990759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338" name="Rectangle 26"/>
          <p:cNvSpPr>
            <a:spLocks noChangeArrowheads="1"/>
          </p:cNvSpPr>
          <p:nvPr/>
        </p:nvSpPr>
        <p:spPr bwMode="auto">
          <a:xfrm>
            <a:off x="0" y="2658925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347" name="AutoShape 35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2316162" y="5806281"/>
            <a:ext cx="215348" cy="16166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9" name="Rectangle 8"/>
          <p:cNvSpPr>
            <a:spLocks noChangeArrowheads="1"/>
          </p:cNvSpPr>
          <p:nvPr/>
        </p:nvSpPr>
        <p:spPr bwMode="auto">
          <a:xfrm>
            <a:off x="2950527" y="0"/>
            <a:ext cx="65284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00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HÀM SỐ LIÊN TỤC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2824078" y="4742104"/>
            <a:ext cx="484343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8311" name="Rectangle 7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" name="Group 27"/>
          <p:cNvGrpSpPr/>
          <p:nvPr/>
        </p:nvGrpSpPr>
        <p:grpSpPr>
          <a:xfrm>
            <a:off x="2784527" y="779029"/>
            <a:ext cx="7837435" cy="1159897"/>
            <a:chOff x="2340074" y="2428875"/>
            <a:chExt cx="7162800" cy="1298460"/>
          </a:xfrm>
        </p:grpSpPr>
        <p:sp>
          <p:nvSpPr>
            <p:cNvPr id="26" name="TextBox 25"/>
            <p:cNvSpPr txBox="1"/>
            <p:nvPr/>
          </p:nvSpPr>
          <p:spPr>
            <a:xfrm>
              <a:off x="2340074" y="2667001"/>
              <a:ext cx="7162800" cy="10603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3737FF"/>
                  </a:solidFill>
                </a:rPr>
                <a:t>VD1. </a:t>
              </a:r>
              <a:r>
                <a:rPr lang="en-US" sz="2400" dirty="0" err="1" smtClean="0">
                  <a:solidFill>
                    <a:srgbClr val="3737FF"/>
                  </a:solidFill>
                </a:rPr>
                <a:t>Xét</a:t>
              </a:r>
              <a:r>
                <a:rPr lang="en-US" sz="2400" dirty="0" smtClean="0">
                  <a:solidFill>
                    <a:srgbClr val="3737FF"/>
                  </a:solidFill>
                </a:rPr>
                <a:t> </a:t>
              </a:r>
              <a:r>
                <a:rPr lang="en-US" sz="2400" dirty="0" err="1" smtClean="0">
                  <a:solidFill>
                    <a:srgbClr val="3737FF"/>
                  </a:solidFill>
                </a:rPr>
                <a:t>tính</a:t>
              </a:r>
              <a:r>
                <a:rPr lang="en-US" sz="2400" dirty="0" smtClean="0">
                  <a:solidFill>
                    <a:srgbClr val="3737FF"/>
                  </a:solidFill>
                </a:rPr>
                <a:t> </a:t>
              </a:r>
              <a:r>
                <a:rPr lang="en-US" sz="2400" dirty="0" err="1" smtClean="0">
                  <a:solidFill>
                    <a:srgbClr val="3737FF"/>
                  </a:solidFill>
                </a:rPr>
                <a:t>liên</a:t>
              </a:r>
              <a:r>
                <a:rPr lang="en-US" sz="2400" dirty="0" smtClean="0">
                  <a:solidFill>
                    <a:srgbClr val="3737FF"/>
                  </a:solidFill>
                </a:rPr>
                <a:t> </a:t>
              </a:r>
              <a:r>
                <a:rPr lang="en-US" sz="2400" dirty="0" err="1" smtClean="0">
                  <a:solidFill>
                    <a:srgbClr val="3737FF"/>
                  </a:solidFill>
                </a:rPr>
                <a:t>tục</a:t>
              </a:r>
              <a:r>
                <a:rPr lang="en-US" sz="2400" dirty="0" smtClean="0">
                  <a:solidFill>
                    <a:srgbClr val="3737FF"/>
                  </a:solidFill>
                </a:rPr>
                <a:t> </a:t>
              </a:r>
              <a:r>
                <a:rPr lang="en-US" sz="2400" dirty="0" err="1" smtClean="0">
                  <a:solidFill>
                    <a:srgbClr val="3737FF"/>
                  </a:solidFill>
                </a:rPr>
                <a:t>của</a:t>
              </a:r>
              <a:r>
                <a:rPr lang="en-US" sz="2400" dirty="0" smtClean="0">
                  <a:solidFill>
                    <a:srgbClr val="3737FF"/>
                  </a:solidFill>
                </a:rPr>
                <a:t> </a:t>
              </a:r>
              <a:r>
                <a:rPr lang="en-US" sz="2400" dirty="0" err="1" smtClean="0">
                  <a:solidFill>
                    <a:srgbClr val="3737FF"/>
                  </a:solidFill>
                </a:rPr>
                <a:t>hàm</a:t>
              </a:r>
              <a:r>
                <a:rPr lang="en-US" sz="2400" dirty="0" smtClean="0">
                  <a:solidFill>
                    <a:srgbClr val="3737FF"/>
                  </a:solidFill>
                </a:rPr>
                <a:t> </a:t>
              </a:r>
              <a:r>
                <a:rPr lang="en-US" sz="2400" dirty="0" err="1" smtClean="0">
                  <a:solidFill>
                    <a:srgbClr val="3737FF"/>
                  </a:solidFill>
                </a:rPr>
                <a:t>số</a:t>
              </a:r>
              <a:r>
                <a:rPr lang="en-US" sz="2400" dirty="0" smtClean="0">
                  <a:solidFill>
                    <a:srgbClr val="3737FF"/>
                  </a:solidFill>
                </a:rPr>
                <a:t> 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 smtClean="0">
                  <a:solidFill>
                    <a:srgbClr val="3737FF"/>
                  </a:solidFill>
                </a:rPr>
                <a:t>    </a:t>
              </a:r>
              <a:r>
                <a:rPr lang="en-US" sz="2400" dirty="0" err="1" smtClean="0">
                  <a:solidFill>
                    <a:srgbClr val="3737FF"/>
                  </a:solidFill>
                </a:rPr>
                <a:t>tại</a:t>
              </a:r>
              <a:r>
                <a:rPr lang="en-US" sz="2400" dirty="0" smtClean="0">
                  <a:solidFill>
                    <a:srgbClr val="3737FF"/>
                  </a:solidFill>
                </a:rPr>
                <a:t> x</a:t>
              </a:r>
              <a:r>
                <a:rPr lang="en-US" sz="2400" baseline="-25000" dirty="0" smtClean="0">
                  <a:solidFill>
                    <a:srgbClr val="3737FF"/>
                  </a:solidFill>
                </a:rPr>
                <a:t>0</a:t>
              </a:r>
              <a:r>
                <a:rPr lang="en-US" sz="2400" dirty="0" smtClean="0">
                  <a:solidFill>
                    <a:srgbClr val="3737FF"/>
                  </a:solidFill>
                </a:rPr>
                <a:t> = 3.</a:t>
              </a:r>
              <a:endParaRPr lang="en-US" sz="2400" dirty="0">
                <a:solidFill>
                  <a:srgbClr val="3737FF"/>
                </a:solidFill>
              </a:endParaRPr>
            </a:p>
          </p:txBody>
        </p:sp>
        <p:graphicFrame>
          <p:nvGraphicFramePr>
            <p:cNvPr id="98310" name="Object 6"/>
            <p:cNvGraphicFramePr>
              <a:graphicFrameLocks noChangeAspect="1"/>
            </p:cNvGraphicFramePr>
            <p:nvPr/>
          </p:nvGraphicFramePr>
          <p:xfrm>
            <a:off x="6703741" y="2428875"/>
            <a:ext cx="1983059" cy="923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773" name="Equation" r:id="rId5" imgW="838080" imgH="393480" progId="Equation.DSMT4">
                    <p:embed/>
                  </p:oleObj>
                </mc:Choice>
                <mc:Fallback>
                  <p:oleObj name="Equation" r:id="rId5" imgW="838080" imgH="393480" progId="Equation.DSMT4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03741" y="2428875"/>
                          <a:ext cx="1983059" cy="923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8313" name="Rectangle 9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901527" y="1900971"/>
            <a:ext cx="1450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Giải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10854" y="2382397"/>
            <a:ext cx="1269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737FF"/>
                </a:solidFill>
              </a:rPr>
              <a:t>Ta </a:t>
            </a:r>
            <a:r>
              <a:rPr lang="en-US" sz="2400" dirty="0" err="1" smtClean="0">
                <a:solidFill>
                  <a:srgbClr val="3737FF"/>
                </a:solidFill>
              </a:rPr>
              <a:t>có</a:t>
            </a:r>
            <a:r>
              <a:rPr lang="en-US" sz="2400" dirty="0" smtClean="0">
                <a:solidFill>
                  <a:srgbClr val="3737FF"/>
                </a:solidFill>
              </a:rPr>
              <a:t>: </a:t>
            </a:r>
            <a:endParaRPr lang="en-US" sz="2400" dirty="0">
              <a:solidFill>
                <a:srgbClr val="3737FF"/>
              </a:solidFill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3898927" y="2304025"/>
          <a:ext cx="2684435" cy="835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4" name="Equation" r:id="rId7" imgW="1079280" imgH="393480" progId="Equation.DSMT4">
                  <p:embed/>
                </p:oleObj>
              </mc:Choice>
              <mc:Fallback>
                <p:oleObj name="Equation" r:id="rId7" imgW="1079280" imgH="393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8927" y="2304025"/>
                        <a:ext cx="2684435" cy="8352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2992199" y="3066025"/>
          <a:ext cx="3514963" cy="835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5" name="Equation" r:id="rId9" imgW="1587240" imgH="393480" progId="Equation.DSMT4">
                  <p:embed/>
                </p:oleObj>
              </mc:Choice>
              <mc:Fallback>
                <p:oleObj name="Equation" r:id="rId9" imgW="1587240" imgH="393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2199" y="3066025"/>
                        <a:ext cx="3514963" cy="8352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15" name="Object 11"/>
          <p:cNvGraphicFramePr>
            <a:graphicFrameLocks noChangeAspect="1"/>
          </p:cNvGraphicFramePr>
          <p:nvPr/>
        </p:nvGraphicFramePr>
        <p:xfrm>
          <a:off x="3173545" y="4084109"/>
          <a:ext cx="3181217" cy="680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6" name="Equation" r:id="rId11" imgW="1066680" imgH="317160" progId="Equation.DSMT4">
                  <p:embed/>
                </p:oleObj>
              </mc:Choice>
              <mc:Fallback>
                <p:oleObj name="Equation" r:id="rId11" imgW="1066680" imgH="3171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3545" y="4084109"/>
                        <a:ext cx="3181217" cy="6806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2992199" y="4900931"/>
            <a:ext cx="7163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Vậy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hàm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số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i="1" dirty="0" smtClean="0">
                <a:solidFill>
                  <a:srgbClr val="FF0000"/>
                </a:solidFill>
              </a:rPr>
              <a:t>f(x) </a:t>
            </a:r>
            <a:r>
              <a:rPr lang="en-US" sz="2000" dirty="0" err="1" smtClean="0">
                <a:solidFill>
                  <a:srgbClr val="FF0000"/>
                </a:solidFill>
              </a:rPr>
              <a:t>liên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tục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tại</a:t>
            </a:r>
            <a:r>
              <a:rPr lang="en-US" sz="2000" dirty="0" smtClean="0">
                <a:solidFill>
                  <a:srgbClr val="FF0000"/>
                </a:solidFill>
              </a:rPr>
              <a:t> x=3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728793" y="476480"/>
            <a:ext cx="408316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b="1" dirty="0" smtClean="0">
                <a:solidFill>
                  <a:srgbClr val="FF0000"/>
                </a:solidFill>
              </a:rPr>
              <a:t>I. HÀM SỐ LIÊN TỤC TẠI MỘT ĐIỂM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610462" y="2258334"/>
          <a:ext cx="2003173" cy="682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7" name="Equation" r:id="rId13" imgW="1244520" imgH="342720" progId="Equation.DSMT4">
                  <p:embed/>
                </p:oleObj>
              </mc:Choice>
              <mc:Fallback>
                <p:oleObj name="Equation" r:id="rId13" imgW="1244520" imgH="34272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462" y="2258334"/>
                        <a:ext cx="2003173" cy="6823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37"/>
          <p:cNvSpPr/>
          <p:nvPr/>
        </p:nvSpPr>
        <p:spPr>
          <a:xfrm>
            <a:off x="106362" y="1539081"/>
            <a:ext cx="2514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dirty="0" err="1" smtClean="0">
                <a:solidFill>
                  <a:srgbClr val="3737FF"/>
                </a:solidFill>
              </a:rPr>
              <a:t>Hàm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số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i="1" dirty="0" smtClean="0">
                <a:solidFill>
                  <a:srgbClr val="3737FF"/>
                </a:solidFill>
              </a:rPr>
              <a:t>f(x)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được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gọi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là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b="1" dirty="0" err="1" smtClean="0">
                <a:solidFill>
                  <a:srgbClr val="3737FF"/>
                </a:solidFill>
              </a:rPr>
              <a:t>liên</a:t>
            </a:r>
            <a:r>
              <a:rPr lang="en-US" sz="1900" b="1" dirty="0" smtClean="0">
                <a:solidFill>
                  <a:srgbClr val="3737FF"/>
                </a:solidFill>
              </a:rPr>
              <a:t> </a:t>
            </a:r>
            <a:r>
              <a:rPr lang="en-US" sz="1900" b="1" dirty="0" err="1" smtClean="0">
                <a:solidFill>
                  <a:srgbClr val="3737FF"/>
                </a:solidFill>
              </a:rPr>
              <a:t>tục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tại</a:t>
            </a:r>
            <a:r>
              <a:rPr lang="en-US" sz="1900" dirty="0" smtClean="0">
                <a:solidFill>
                  <a:srgbClr val="3737FF"/>
                </a:solidFill>
              </a:rPr>
              <a:t>  x</a:t>
            </a:r>
            <a:r>
              <a:rPr lang="en-US" sz="1900" baseline="-25000" dirty="0" smtClean="0">
                <a:solidFill>
                  <a:srgbClr val="3737FF"/>
                </a:solidFill>
              </a:rPr>
              <a:t>0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nếu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endParaRPr lang="en-US" sz="1900" dirty="0"/>
          </a:p>
        </p:txBody>
      </p:sp>
      <p:pic>
        <p:nvPicPr>
          <p:cNvPr id="40" name="Picture 7" descr="noidu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516872"/>
            <a:ext cx="2697162" cy="41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0" y="1005681"/>
            <a:ext cx="2620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I. HÀM SỐ LIÊN TỤC TẠI MỘT ĐIỂM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8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k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880725" cy="47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2950527" y="17017"/>
            <a:ext cx="1088073" cy="408411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950527" y="57493"/>
            <a:ext cx="10880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 smtClean="0">
                <a:solidFill>
                  <a:srgbClr val="FF3300"/>
                </a:solidFill>
              </a:rPr>
              <a:t>§3</a:t>
            </a:r>
            <a:endParaRPr lang="en-US" sz="1800" b="1" dirty="0">
              <a:solidFill>
                <a:srgbClr val="FF3300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476479"/>
            <a:ext cx="2697162" cy="5649684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90673" y="952959"/>
            <a:ext cx="2530289" cy="510513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ct val="25000"/>
              </a:spcBef>
            </a:pPr>
            <a:endParaRPr lang="en-US" sz="1800" b="1">
              <a:latin typeface="Times New Roman" pitchFamily="18" charset="0"/>
            </a:endParaRP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347" name="AutoShape 35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1926795" y="5731933"/>
            <a:ext cx="215348" cy="16166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9" name="Rectangle 8"/>
          <p:cNvSpPr>
            <a:spLocks noChangeArrowheads="1"/>
          </p:cNvSpPr>
          <p:nvPr/>
        </p:nvSpPr>
        <p:spPr bwMode="auto">
          <a:xfrm>
            <a:off x="2950527" y="0"/>
            <a:ext cx="65284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00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HÀM SỐ LIÊN TỤC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0" y="2995013"/>
            <a:ext cx="2620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II. HÀM SỐ LIÊN TỤC TRÊN MỘT KHOẢNG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21352" y="476480"/>
            <a:ext cx="485261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b="1" dirty="0" smtClean="0">
                <a:solidFill>
                  <a:srgbClr val="FF0000"/>
                </a:solidFill>
              </a:rPr>
              <a:t>II. HÀM SỐ LIÊN TỤC TRÊN MỘT KHOẢNG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121858" name="Object 2"/>
          <p:cNvGraphicFramePr>
            <a:graphicFrameLocks noChangeAspect="1"/>
          </p:cNvGraphicFramePr>
          <p:nvPr/>
        </p:nvGraphicFramePr>
        <p:xfrm>
          <a:off x="7954961" y="544548"/>
          <a:ext cx="2925763" cy="2603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93" name="Bitmap Image" r:id="rId5" imgW="3638095" imgH="4161905" progId="PBrush">
                  <p:embed/>
                </p:oleObj>
              </mc:Choice>
              <mc:Fallback>
                <p:oleObj name="Bitmap Image" r:id="rId5" imgW="3638095" imgH="4161905" progId="PBrus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4961" y="544548"/>
                        <a:ext cx="2925763" cy="2603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9207817" y="2518534"/>
            <a:ext cx="1642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737FF"/>
                </a:solidFill>
              </a:rPr>
              <a:t>y= f(x)=x</a:t>
            </a:r>
            <a:r>
              <a:rPr lang="en-US" sz="2000" baseline="30000" dirty="0" smtClean="0">
                <a:solidFill>
                  <a:srgbClr val="3737FF"/>
                </a:solidFill>
              </a:rPr>
              <a:t>2</a:t>
            </a:r>
            <a:endParaRPr lang="en-US" sz="2000" dirty="0">
              <a:solidFill>
                <a:srgbClr val="3737FF"/>
              </a:solidFill>
            </a:endParaRPr>
          </a:p>
        </p:txBody>
      </p:sp>
      <p:sp>
        <p:nvSpPr>
          <p:cNvPr id="26" name="AutoShape 65"/>
          <p:cNvSpPr>
            <a:spLocks noChangeArrowheads="1"/>
          </p:cNvSpPr>
          <p:nvPr/>
        </p:nvSpPr>
        <p:spPr bwMode="auto">
          <a:xfrm>
            <a:off x="2843636" y="1089096"/>
            <a:ext cx="4714981" cy="2178191"/>
          </a:xfrm>
          <a:prstGeom prst="wedgeEllipseCallout">
            <a:avLst>
              <a:gd name="adj1" fmla="val -44973"/>
              <a:gd name="adj2" fmla="val 8528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algn="ctr">
              <a:defRPr/>
            </a:pPr>
            <a:r>
              <a:rPr lang="en-US" sz="2400" dirty="0" err="1" smtClean="0">
                <a:solidFill>
                  <a:srgbClr val="FF0000"/>
                </a:solidFill>
              </a:rPr>
              <a:t>Có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thể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kết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luận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gì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về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tính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liên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tục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hàm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số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</a:rPr>
              <a:t>f(x)=x</a:t>
            </a:r>
            <a:r>
              <a:rPr lang="en-US" sz="2400" i="1" baseline="30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  </a:t>
            </a:r>
            <a:r>
              <a:rPr lang="en-US" sz="2400" dirty="0" err="1" smtClean="0">
                <a:solidFill>
                  <a:srgbClr val="FF0000"/>
                </a:solidFill>
              </a:rPr>
              <a:t>tại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điểm</a:t>
            </a:r>
            <a:r>
              <a:rPr lang="en-US" sz="2400" dirty="0" smtClean="0">
                <a:solidFill>
                  <a:srgbClr val="FF0000"/>
                </a:solidFill>
              </a:rPr>
              <a:t> x</a:t>
            </a:r>
            <a:r>
              <a:rPr lang="en-US" sz="2400" baseline="-25000" dirty="0" smtClean="0">
                <a:solidFill>
                  <a:srgbClr val="FF0000"/>
                </a:solidFill>
              </a:rPr>
              <a:t>0</a:t>
            </a:r>
            <a:r>
              <a:rPr lang="en-US" sz="2400" dirty="0" smtClean="0">
                <a:solidFill>
                  <a:srgbClr val="FF0000"/>
                </a:solidFill>
              </a:rPr>
              <a:t>  </a:t>
            </a:r>
            <a:r>
              <a:rPr lang="en-US" sz="2400" dirty="0" err="1" smtClean="0">
                <a:solidFill>
                  <a:srgbClr val="FF0000"/>
                </a:solidFill>
              </a:rPr>
              <a:t>tùy</a:t>
            </a:r>
            <a:r>
              <a:rPr lang="en-US" sz="2400" dirty="0" smtClean="0">
                <a:solidFill>
                  <a:srgbClr val="FF0000"/>
                </a:solidFill>
              </a:rPr>
              <a:t> ý ?</a:t>
            </a:r>
            <a:endParaRPr lang="vi-VN" sz="3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AutoShape 65"/>
          <p:cNvSpPr>
            <a:spLocks noChangeArrowheads="1"/>
          </p:cNvSpPr>
          <p:nvPr/>
        </p:nvSpPr>
        <p:spPr bwMode="auto">
          <a:xfrm>
            <a:off x="2662290" y="2518534"/>
            <a:ext cx="3808254" cy="1429438"/>
          </a:xfrm>
          <a:prstGeom prst="wedgeEllipseCallout">
            <a:avLst>
              <a:gd name="adj1" fmla="val 90066"/>
              <a:gd name="adj2" fmla="val -110351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algn="ctr">
              <a:defRPr/>
            </a:pPr>
            <a:r>
              <a:rPr lang="en-US" sz="2000" dirty="0" err="1" smtClean="0">
                <a:solidFill>
                  <a:srgbClr val="FF0000"/>
                </a:solidFill>
              </a:rPr>
              <a:t>Hàm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số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i="1" dirty="0" smtClean="0">
                <a:solidFill>
                  <a:srgbClr val="FF0000"/>
                </a:solidFill>
              </a:rPr>
              <a:t>f(x)=x</a:t>
            </a:r>
            <a:r>
              <a:rPr lang="en-US" sz="2000" i="1" baseline="30000" dirty="0" smtClean="0">
                <a:solidFill>
                  <a:srgbClr val="FF0000"/>
                </a:solidFill>
              </a:rPr>
              <a:t>2</a:t>
            </a:r>
            <a:r>
              <a:rPr lang="en-US" sz="2000" dirty="0" smtClean="0">
                <a:solidFill>
                  <a:srgbClr val="FF0000"/>
                </a:solidFill>
              </a:rPr>
              <a:t>  </a:t>
            </a:r>
            <a:r>
              <a:rPr lang="en-US" sz="2000" dirty="0" err="1" smtClean="0">
                <a:solidFill>
                  <a:srgbClr val="FF0000"/>
                </a:solidFill>
              </a:rPr>
              <a:t>liên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tục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tại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mọi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điểm</a:t>
            </a:r>
            <a:r>
              <a:rPr lang="en-US" sz="2000" dirty="0" smtClean="0">
                <a:solidFill>
                  <a:srgbClr val="FF0000"/>
                </a:solidFill>
              </a:rPr>
              <a:t> x</a:t>
            </a:r>
            <a:r>
              <a:rPr lang="en-US" sz="2000" baseline="-25000" dirty="0" smtClean="0">
                <a:solidFill>
                  <a:srgbClr val="FF0000"/>
                </a:solidFill>
              </a:rPr>
              <a:t>0</a:t>
            </a:r>
            <a:r>
              <a:rPr lang="en-US" sz="2000" dirty="0" smtClean="0">
                <a:solidFill>
                  <a:srgbClr val="FF0000"/>
                </a:solidFill>
              </a:rPr>
              <a:t>  </a:t>
            </a:r>
            <a:r>
              <a:rPr lang="en-US" sz="2000" dirty="0" err="1" smtClean="0">
                <a:solidFill>
                  <a:srgbClr val="FF0000"/>
                </a:solidFill>
              </a:rPr>
              <a:t>tùy</a:t>
            </a:r>
            <a:r>
              <a:rPr lang="en-US" sz="2000" dirty="0" smtClean="0">
                <a:solidFill>
                  <a:srgbClr val="FF0000"/>
                </a:solidFill>
              </a:rPr>
              <a:t> ý </a:t>
            </a:r>
            <a:endParaRPr lang="vi-VN" sz="2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29509" y="4832862"/>
            <a:ext cx="8251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FF0000"/>
                </a:solidFill>
              </a:rPr>
              <a:t>Nhận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xét</a:t>
            </a:r>
            <a:r>
              <a:rPr lang="en-US" sz="2400" b="1" i="1" dirty="0" smtClean="0">
                <a:solidFill>
                  <a:srgbClr val="FF0000"/>
                </a:solidFill>
              </a:rPr>
              <a:t>: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3737FF"/>
                </a:solidFill>
              </a:rPr>
              <a:t>Đồ</a:t>
            </a:r>
            <a:r>
              <a:rPr lang="en-US" sz="2400" i="1" dirty="0" smtClean="0">
                <a:solidFill>
                  <a:srgbClr val="3737FF"/>
                </a:solidFill>
              </a:rPr>
              <a:t> </a:t>
            </a:r>
            <a:r>
              <a:rPr lang="en-US" sz="2400" i="1" dirty="0" err="1" smtClean="0">
                <a:solidFill>
                  <a:srgbClr val="3737FF"/>
                </a:solidFill>
              </a:rPr>
              <a:t>thị</a:t>
            </a:r>
            <a:r>
              <a:rPr lang="en-US" sz="2400" i="1" dirty="0" smtClean="0">
                <a:solidFill>
                  <a:srgbClr val="3737FF"/>
                </a:solidFill>
              </a:rPr>
              <a:t> </a:t>
            </a:r>
            <a:r>
              <a:rPr lang="en-US" sz="2400" i="1" dirty="0" err="1" smtClean="0">
                <a:solidFill>
                  <a:srgbClr val="3737FF"/>
                </a:solidFill>
              </a:rPr>
              <a:t>của</a:t>
            </a:r>
            <a:r>
              <a:rPr lang="en-US" sz="2400" i="1" dirty="0" smtClean="0">
                <a:solidFill>
                  <a:srgbClr val="3737FF"/>
                </a:solidFill>
              </a:rPr>
              <a:t> </a:t>
            </a:r>
            <a:r>
              <a:rPr lang="en-US" sz="2400" i="1" dirty="0" err="1" smtClean="0">
                <a:solidFill>
                  <a:srgbClr val="3737FF"/>
                </a:solidFill>
              </a:rPr>
              <a:t>hàm</a:t>
            </a:r>
            <a:r>
              <a:rPr lang="en-US" sz="2400" i="1" dirty="0" smtClean="0">
                <a:solidFill>
                  <a:srgbClr val="3737FF"/>
                </a:solidFill>
              </a:rPr>
              <a:t> </a:t>
            </a:r>
            <a:r>
              <a:rPr lang="en-US" sz="2400" i="1" dirty="0" err="1" smtClean="0">
                <a:solidFill>
                  <a:srgbClr val="3737FF"/>
                </a:solidFill>
              </a:rPr>
              <a:t>số</a:t>
            </a:r>
            <a:r>
              <a:rPr lang="en-US" sz="2400" i="1" dirty="0" smtClean="0">
                <a:solidFill>
                  <a:srgbClr val="3737FF"/>
                </a:solidFill>
              </a:rPr>
              <a:t> </a:t>
            </a:r>
            <a:r>
              <a:rPr lang="en-US" sz="2400" i="1" dirty="0" err="1" smtClean="0">
                <a:solidFill>
                  <a:srgbClr val="3737FF"/>
                </a:solidFill>
              </a:rPr>
              <a:t>liên</a:t>
            </a:r>
            <a:r>
              <a:rPr lang="en-US" sz="2400" i="1" dirty="0" smtClean="0">
                <a:solidFill>
                  <a:srgbClr val="3737FF"/>
                </a:solidFill>
              </a:rPr>
              <a:t> </a:t>
            </a:r>
            <a:r>
              <a:rPr lang="en-US" sz="2400" i="1" dirty="0" err="1" smtClean="0">
                <a:solidFill>
                  <a:srgbClr val="3737FF"/>
                </a:solidFill>
              </a:rPr>
              <a:t>tục</a:t>
            </a:r>
            <a:r>
              <a:rPr lang="en-US" sz="2400" i="1" dirty="0" smtClean="0">
                <a:solidFill>
                  <a:srgbClr val="3737FF"/>
                </a:solidFill>
              </a:rPr>
              <a:t> </a:t>
            </a:r>
            <a:r>
              <a:rPr lang="en-US" sz="2400" i="1" dirty="0" err="1" smtClean="0">
                <a:solidFill>
                  <a:srgbClr val="3737FF"/>
                </a:solidFill>
              </a:rPr>
              <a:t>trên</a:t>
            </a:r>
            <a:r>
              <a:rPr lang="en-US" sz="2400" i="1" dirty="0" smtClean="0">
                <a:solidFill>
                  <a:srgbClr val="3737FF"/>
                </a:solidFill>
              </a:rPr>
              <a:t> </a:t>
            </a:r>
            <a:r>
              <a:rPr lang="en-US" sz="2400" i="1" dirty="0" err="1" smtClean="0">
                <a:solidFill>
                  <a:srgbClr val="3737FF"/>
                </a:solidFill>
              </a:rPr>
              <a:t>một</a:t>
            </a:r>
            <a:r>
              <a:rPr lang="en-US" sz="2400" i="1" dirty="0" smtClean="0">
                <a:solidFill>
                  <a:srgbClr val="3737FF"/>
                </a:solidFill>
              </a:rPr>
              <a:t> </a:t>
            </a:r>
            <a:r>
              <a:rPr lang="en-US" sz="2400" i="1" dirty="0" err="1" smtClean="0">
                <a:solidFill>
                  <a:srgbClr val="3737FF"/>
                </a:solidFill>
              </a:rPr>
              <a:t>khoảng</a:t>
            </a:r>
            <a:r>
              <a:rPr lang="en-US" sz="2400" i="1" dirty="0" smtClean="0">
                <a:solidFill>
                  <a:srgbClr val="3737FF"/>
                </a:solidFill>
              </a:rPr>
              <a:t> </a:t>
            </a:r>
            <a:r>
              <a:rPr lang="en-US" sz="2400" i="1" dirty="0" err="1" smtClean="0">
                <a:solidFill>
                  <a:srgbClr val="3737FF"/>
                </a:solidFill>
              </a:rPr>
              <a:t>là</a:t>
            </a:r>
            <a:r>
              <a:rPr lang="en-US" sz="2400" i="1" dirty="0" smtClean="0">
                <a:solidFill>
                  <a:srgbClr val="3737FF"/>
                </a:solidFill>
              </a:rPr>
              <a:t> </a:t>
            </a:r>
            <a:r>
              <a:rPr lang="en-US" sz="2400" i="1" dirty="0" err="1" smtClean="0">
                <a:solidFill>
                  <a:srgbClr val="3737FF"/>
                </a:solidFill>
              </a:rPr>
              <a:t>một</a:t>
            </a:r>
            <a:r>
              <a:rPr lang="en-US" sz="2400" i="1" dirty="0" smtClean="0">
                <a:solidFill>
                  <a:srgbClr val="3737FF"/>
                </a:solidFill>
              </a:rPr>
              <a:t> "</a:t>
            </a:r>
            <a:r>
              <a:rPr lang="en-US" sz="2400" i="1" dirty="0" err="1" smtClean="0">
                <a:solidFill>
                  <a:srgbClr val="009900"/>
                </a:solidFill>
              </a:rPr>
              <a:t>đường</a:t>
            </a:r>
            <a:r>
              <a:rPr lang="en-US" sz="2400" i="1" dirty="0" smtClean="0">
                <a:solidFill>
                  <a:srgbClr val="009900"/>
                </a:solidFill>
              </a:rPr>
              <a:t> </a:t>
            </a:r>
            <a:r>
              <a:rPr lang="en-US" sz="2400" i="1" dirty="0" err="1" smtClean="0">
                <a:solidFill>
                  <a:srgbClr val="009900"/>
                </a:solidFill>
              </a:rPr>
              <a:t>liền</a:t>
            </a:r>
            <a:r>
              <a:rPr lang="en-US" sz="2400" i="1" dirty="0" smtClean="0">
                <a:solidFill>
                  <a:srgbClr val="3737FF"/>
                </a:solidFill>
              </a:rPr>
              <a:t>" </a:t>
            </a:r>
            <a:r>
              <a:rPr lang="en-US" sz="2400" i="1" dirty="0" err="1" smtClean="0">
                <a:solidFill>
                  <a:srgbClr val="3737FF"/>
                </a:solidFill>
              </a:rPr>
              <a:t>trên</a:t>
            </a:r>
            <a:r>
              <a:rPr lang="en-US" sz="2400" i="1" dirty="0" smtClean="0">
                <a:solidFill>
                  <a:srgbClr val="3737FF"/>
                </a:solidFill>
              </a:rPr>
              <a:t> </a:t>
            </a:r>
            <a:r>
              <a:rPr lang="en-US" sz="2400" i="1" dirty="0" err="1" smtClean="0">
                <a:solidFill>
                  <a:srgbClr val="3737FF"/>
                </a:solidFill>
              </a:rPr>
              <a:t>khoảng</a:t>
            </a:r>
            <a:r>
              <a:rPr lang="en-US" sz="2400" i="1" dirty="0" smtClean="0">
                <a:solidFill>
                  <a:srgbClr val="3737FF"/>
                </a:solidFill>
              </a:rPr>
              <a:t> </a:t>
            </a:r>
            <a:r>
              <a:rPr lang="en-US" sz="2400" i="1" dirty="0" err="1" smtClean="0">
                <a:solidFill>
                  <a:srgbClr val="3737FF"/>
                </a:solidFill>
              </a:rPr>
              <a:t>đó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752963" y="1225233"/>
            <a:ext cx="48056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err="1" smtClean="0">
                <a:solidFill>
                  <a:srgbClr val="3737FF"/>
                </a:solidFill>
              </a:rPr>
              <a:t>Hàm</a:t>
            </a:r>
            <a:r>
              <a:rPr lang="en-US" sz="2400" dirty="0" smtClean="0">
                <a:solidFill>
                  <a:srgbClr val="3737FF"/>
                </a:solidFill>
              </a:rPr>
              <a:t> </a:t>
            </a:r>
            <a:r>
              <a:rPr lang="en-US" sz="2400" dirty="0" err="1" smtClean="0">
                <a:solidFill>
                  <a:srgbClr val="3737FF"/>
                </a:solidFill>
              </a:rPr>
              <a:t>số</a:t>
            </a:r>
            <a:r>
              <a:rPr lang="en-US" sz="2400" dirty="0" smtClean="0">
                <a:solidFill>
                  <a:srgbClr val="3737FF"/>
                </a:solidFill>
              </a:rPr>
              <a:t> y=f(x) </a:t>
            </a:r>
            <a:r>
              <a:rPr lang="en-US" sz="2400" dirty="0" err="1" smtClean="0">
                <a:solidFill>
                  <a:srgbClr val="3737FF"/>
                </a:solidFill>
              </a:rPr>
              <a:t>gọi</a:t>
            </a:r>
            <a:r>
              <a:rPr lang="en-US" sz="2400" dirty="0" smtClean="0">
                <a:solidFill>
                  <a:srgbClr val="3737FF"/>
                </a:solidFill>
              </a:rPr>
              <a:t> </a:t>
            </a:r>
            <a:r>
              <a:rPr lang="en-US" sz="2400" dirty="0" err="1" smtClean="0">
                <a:solidFill>
                  <a:srgbClr val="3737FF"/>
                </a:solidFill>
              </a:rPr>
              <a:t>là</a:t>
            </a:r>
            <a:r>
              <a:rPr lang="en-US" sz="2400" dirty="0" smtClean="0">
                <a:solidFill>
                  <a:srgbClr val="3737FF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liên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tục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trên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một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khoảng</a:t>
            </a:r>
            <a:r>
              <a:rPr lang="en-US" sz="2400" dirty="0" smtClean="0">
                <a:solidFill>
                  <a:srgbClr val="3737FF"/>
                </a:solidFill>
              </a:rPr>
              <a:t> </a:t>
            </a:r>
            <a:r>
              <a:rPr lang="en-US" sz="2400" dirty="0" err="1" smtClean="0">
                <a:solidFill>
                  <a:srgbClr val="3737FF"/>
                </a:solidFill>
              </a:rPr>
              <a:t>nếu</a:t>
            </a:r>
            <a:r>
              <a:rPr lang="en-US" sz="2400" dirty="0" smtClean="0">
                <a:solidFill>
                  <a:srgbClr val="3737FF"/>
                </a:solidFill>
              </a:rPr>
              <a:t> </a:t>
            </a:r>
            <a:r>
              <a:rPr lang="en-US" sz="2400" dirty="0" err="1" smtClean="0">
                <a:solidFill>
                  <a:srgbClr val="3737FF"/>
                </a:solidFill>
              </a:rPr>
              <a:t>nó</a:t>
            </a:r>
            <a:r>
              <a:rPr lang="en-US" sz="2400" dirty="0" smtClean="0">
                <a:solidFill>
                  <a:srgbClr val="3737FF"/>
                </a:solidFill>
              </a:rPr>
              <a:t> </a:t>
            </a:r>
            <a:r>
              <a:rPr lang="en-US" sz="2400" dirty="0" err="1" smtClean="0">
                <a:solidFill>
                  <a:srgbClr val="3737FF"/>
                </a:solidFill>
              </a:rPr>
              <a:t>liên</a:t>
            </a:r>
            <a:r>
              <a:rPr lang="en-US" sz="2400" dirty="0" smtClean="0">
                <a:solidFill>
                  <a:srgbClr val="3737FF"/>
                </a:solidFill>
              </a:rPr>
              <a:t> </a:t>
            </a:r>
            <a:r>
              <a:rPr lang="en-US" sz="2400" dirty="0" err="1" smtClean="0">
                <a:solidFill>
                  <a:srgbClr val="3737FF"/>
                </a:solidFill>
              </a:rPr>
              <a:t>tục</a:t>
            </a:r>
            <a:r>
              <a:rPr lang="en-US" sz="2400" dirty="0" smtClean="0">
                <a:solidFill>
                  <a:srgbClr val="3737FF"/>
                </a:solidFill>
              </a:rPr>
              <a:t> </a:t>
            </a:r>
            <a:r>
              <a:rPr lang="en-US" sz="2400" dirty="0" err="1" smtClean="0">
                <a:solidFill>
                  <a:srgbClr val="3737FF"/>
                </a:solidFill>
              </a:rPr>
              <a:t>tại</a:t>
            </a:r>
            <a:r>
              <a:rPr lang="en-US" sz="2400" dirty="0" smtClean="0">
                <a:solidFill>
                  <a:srgbClr val="3737FF"/>
                </a:solidFill>
              </a:rPr>
              <a:t> </a:t>
            </a:r>
            <a:r>
              <a:rPr lang="en-US" sz="2400" dirty="0" err="1" smtClean="0">
                <a:solidFill>
                  <a:srgbClr val="3737FF"/>
                </a:solidFill>
              </a:rPr>
              <a:t>mọi</a:t>
            </a:r>
            <a:r>
              <a:rPr lang="en-US" sz="2400" dirty="0" smtClean="0">
                <a:solidFill>
                  <a:srgbClr val="3737FF"/>
                </a:solidFill>
              </a:rPr>
              <a:t> </a:t>
            </a:r>
            <a:r>
              <a:rPr lang="en-US" sz="2400" dirty="0" err="1" smtClean="0">
                <a:solidFill>
                  <a:srgbClr val="3737FF"/>
                </a:solidFill>
              </a:rPr>
              <a:t>điểm</a:t>
            </a:r>
            <a:r>
              <a:rPr lang="en-US" sz="2400" dirty="0" smtClean="0">
                <a:solidFill>
                  <a:srgbClr val="3737FF"/>
                </a:solidFill>
              </a:rPr>
              <a:t> </a:t>
            </a:r>
            <a:r>
              <a:rPr lang="en-US" sz="2400" dirty="0" err="1" smtClean="0">
                <a:solidFill>
                  <a:srgbClr val="3737FF"/>
                </a:solidFill>
              </a:rPr>
              <a:t>thuộc</a:t>
            </a:r>
            <a:r>
              <a:rPr lang="en-US" sz="2400" dirty="0" smtClean="0">
                <a:solidFill>
                  <a:srgbClr val="3737FF"/>
                </a:solidFill>
              </a:rPr>
              <a:t> </a:t>
            </a:r>
            <a:r>
              <a:rPr lang="en-US" sz="2400" dirty="0" err="1" smtClean="0">
                <a:solidFill>
                  <a:srgbClr val="3737FF"/>
                </a:solidFill>
              </a:rPr>
              <a:t>khoảng</a:t>
            </a:r>
            <a:r>
              <a:rPr lang="en-US" sz="2400" dirty="0" smtClean="0">
                <a:solidFill>
                  <a:srgbClr val="3737FF"/>
                </a:solidFill>
              </a:rPr>
              <a:t> </a:t>
            </a:r>
            <a:r>
              <a:rPr lang="en-US" sz="2400" dirty="0" err="1" smtClean="0">
                <a:solidFill>
                  <a:srgbClr val="3737FF"/>
                </a:solidFill>
              </a:rPr>
              <a:t>đó</a:t>
            </a:r>
            <a:r>
              <a:rPr lang="en-US" sz="2400" dirty="0" smtClean="0">
                <a:solidFill>
                  <a:srgbClr val="3737FF"/>
                </a:solidFill>
              </a:rPr>
              <a:t>.</a:t>
            </a: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2843637" y="3947972"/>
          <a:ext cx="5416126" cy="867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94" name="Equation" r:id="rId7" imgW="2336760" imgH="317160" progId="Equation.DSMT4">
                  <p:embed/>
                </p:oleObj>
              </mc:Choice>
              <mc:Fallback>
                <p:oleObj name="Equation" r:id="rId7" imgW="2336760" imgH="3171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637" y="3947972"/>
                        <a:ext cx="5416126" cy="8677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32"/>
          <p:cNvSpPr/>
          <p:nvPr/>
        </p:nvSpPr>
        <p:spPr>
          <a:xfrm>
            <a:off x="2752963" y="3205653"/>
            <a:ext cx="72538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err="1" smtClean="0">
                <a:solidFill>
                  <a:srgbClr val="3737FF"/>
                </a:solidFill>
              </a:rPr>
              <a:t>Hàm</a:t>
            </a:r>
            <a:r>
              <a:rPr lang="en-US" sz="2400" dirty="0" smtClean="0">
                <a:solidFill>
                  <a:srgbClr val="3737FF"/>
                </a:solidFill>
              </a:rPr>
              <a:t> </a:t>
            </a:r>
            <a:r>
              <a:rPr lang="en-US" sz="2400" dirty="0" err="1" smtClean="0">
                <a:solidFill>
                  <a:srgbClr val="3737FF"/>
                </a:solidFill>
              </a:rPr>
              <a:t>số</a:t>
            </a:r>
            <a:r>
              <a:rPr lang="en-US" sz="2400" dirty="0" smtClean="0">
                <a:solidFill>
                  <a:srgbClr val="3737FF"/>
                </a:solidFill>
              </a:rPr>
              <a:t> f(x) </a:t>
            </a:r>
            <a:r>
              <a:rPr lang="en-US" sz="2400" dirty="0" err="1" smtClean="0">
                <a:solidFill>
                  <a:srgbClr val="3737FF"/>
                </a:solidFill>
              </a:rPr>
              <a:t>gọi</a:t>
            </a:r>
            <a:r>
              <a:rPr lang="en-US" sz="2400" dirty="0" smtClean="0">
                <a:solidFill>
                  <a:srgbClr val="3737FF"/>
                </a:solidFill>
              </a:rPr>
              <a:t> </a:t>
            </a:r>
            <a:r>
              <a:rPr lang="en-US" sz="2400" dirty="0" err="1" smtClean="0">
                <a:solidFill>
                  <a:srgbClr val="3737FF"/>
                </a:solidFill>
              </a:rPr>
              <a:t>là</a:t>
            </a:r>
            <a:r>
              <a:rPr lang="en-US" sz="2400" dirty="0" smtClean="0">
                <a:solidFill>
                  <a:srgbClr val="3737FF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liên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tục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trên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đoạn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[</a:t>
            </a:r>
            <a:r>
              <a:rPr lang="en-US" sz="2400" dirty="0" err="1" smtClean="0">
                <a:solidFill>
                  <a:srgbClr val="FF0000"/>
                </a:solidFill>
              </a:rPr>
              <a:t>a;b</a:t>
            </a:r>
            <a:r>
              <a:rPr lang="en-US" sz="2400" dirty="0" smtClean="0">
                <a:solidFill>
                  <a:srgbClr val="FF0000"/>
                </a:solidFill>
              </a:rPr>
              <a:t>]</a:t>
            </a:r>
            <a:r>
              <a:rPr lang="en-US" sz="2400" b="1" dirty="0" smtClean="0">
                <a:solidFill>
                  <a:srgbClr val="3737FF"/>
                </a:solidFill>
              </a:rPr>
              <a:t> </a:t>
            </a:r>
            <a:r>
              <a:rPr lang="en-US" sz="2400" dirty="0" smtClean="0">
                <a:solidFill>
                  <a:srgbClr val="3737FF"/>
                </a:solidFill>
              </a:rPr>
              <a:t> </a:t>
            </a:r>
            <a:r>
              <a:rPr lang="en-US" sz="2400" dirty="0" err="1" smtClean="0">
                <a:solidFill>
                  <a:srgbClr val="3737FF"/>
                </a:solidFill>
              </a:rPr>
              <a:t>nếu</a:t>
            </a:r>
            <a:r>
              <a:rPr lang="en-US" sz="2400" dirty="0" smtClean="0">
                <a:solidFill>
                  <a:srgbClr val="3737FF"/>
                </a:solidFill>
              </a:rPr>
              <a:t> </a:t>
            </a:r>
            <a:r>
              <a:rPr lang="en-US" sz="2400" dirty="0" err="1" smtClean="0">
                <a:solidFill>
                  <a:srgbClr val="3737FF"/>
                </a:solidFill>
              </a:rPr>
              <a:t>nó</a:t>
            </a:r>
            <a:r>
              <a:rPr lang="en-US" sz="2400" dirty="0" smtClean="0">
                <a:solidFill>
                  <a:srgbClr val="3737FF"/>
                </a:solidFill>
              </a:rPr>
              <a:t> </a:t>
            </a:r>
            <a:r>
              <a:rPr lang="en-US" sz="2400" dirty="0" err="1" smtClean="0">
                <a:solidFill>
                  <a:srgbClr val="3737FF"/>
                </a:solidFill>
              </a:rPr>
              <a:t>liên</a:t>
            </a:r>
            <a:r>
              <a:rPr lang="en-US" sz="2400" dirty="0" smtClean="0">
                <a:solidFill>
                  <a:srgbClr val="3737FF"/>
                </a:solidFill>
              </a:rPr>
              <a:t> </a:t>
            </a:r>
            <a:r>
              <a:rPr lang="en-US" sz="2400" dirty="0" err="1" smtClean="0">
                <a:solidFill>
                  <a:srgbClr val="3737FF"/>
                </a:solidFill>
              </a:rPr>
              <a:t>tục</a:t>
            </a:r>
            <a:r>
              <a:rPr lang="en-US" sz="2400" dirty="0" smtClean="0">
                <a:solidFill>
                  <a:srgbClr val="3737FF"/>
                </a:solidFill>
              </a:rPr>
              <a:t> </a:t>
            </a:r>
            <a:r>
              <a:rPr lang="en-US" sz="2400" dirty="0" err="1" smtClean="0">
                <a:solidFill>
                  <a:srgbClr val="3737FF"/>
                </a:solidFill>
              </a:rPr>
              <a:t>trên</a:t>
            </a:r>
            <a:r>
              <a:rPr lang="en-US" sz="2400" dirty="0" smtClean="0">
                <a:solidFill>
                  <a:srgbClr val="3737FF"/>
                </a:solidFill>
              </a:rPr>
              <a:t> </a:t>
            </a:r>
            <a:r>
              <a:rPr lang="en-US" sz="2400" dirty="0" err="1" smtClean="0">
                <a:solidFill>
                  <a:srgbClr val="3737FF"/>
                </a:solidFill>
              </a:rPr>
              <a:t>khoảng</a:t>
            </a:r>
            <a:r>
              <a:rPr lang="en-US" sz="2400" dirty="0" smtClean="0">
                <a:solidFill>
                  <a:srgbClr val="3737FF"/>
                </a:solidFill>
              </a:rPr>
              <a:t> (</a:t>
            </a:r>
            <a:r>
              <a:rPr lang="en-US" sz="2400" dirty="0" err="1" smtClean="0">
                <a:solidFill>
                  <a:srgbClr val="3737FF"/>
                </a:solidFill>
              </a:rPr>
              <a:t>a;b</a:t>
            </a:r>
            <a:r>
              <a:rPr lang="en-US" sz="2400" dirty="0" smtClean="0">
                <a:solidFill>
                  <a:srgbClr val="3737FF"/>
                </a:solidFill>
              </a:rPr>
              <a:t>) </a:t>
            </a:r>
            <a:r>
              <a:rPr lang="en-US" sz="2400" dirty="0" err="1" smtClean="0">
                <a:solidFill>
                  <a:srgbClr val="3737FF"/>
                </a:solidFill>
              </a:rPr>
              <a:t>và</a:t>
            </a:r>
            <a:r>
              <a:rPr lang="en-US" sz="2400" dirty="0" smtClean="0">
                <a:solidFill>
                  <a:srgbClr val="3737FF"/>
                </a:solidFill>
              </a:rPr>
              <a:t> 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0672" y="3441128"/>
            <a:ext cx="25302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800" dirty="0" smtClean="0">
                <a:solidFill>
                  <a:srgbClr val="3737FF"/>
                </a:solidFill>
              </a:rPr>
              <a:t>f(x) </a:t>
            </a:r>
            <a:r>
              <a:rPr lang="en-US" sz="1800" b="1" i="1" dirty="0" err="1" smtClean="0">
                <a:solidFill>
                  <a:srgbClr val="3737FF"/>
                </a:solidFill>
              </a:rPr>
              <a:t>liên</a:t>
            </a:r>
            <a:r>
              <a:rPr lang="en-US" sz="1800" b="1" i="1" dirty="0" smtClean="0">
                <a:solidFill>
                  <a:srgbClr val="3737FF"/>
                </a:solidFill>
              </a:rPr>
              <a:t> </a:t>
            </a:r>
            <a:r>
              <a:rPr lang="en-US" sz="1800" b="1" i="1" dirty="0" err="1" smtClean="0">
                <a:solidFill>
                  <a:srgbClr val="3737FF"/>
                </a:solidFill>
              </a:rPr>
              <a:t>tục</a:t>
            </a:r>
            <a:r>
              <a:rPr lang="en-US" sz="1800" b="1" i="1" dirty="0" smtClean="0">
                <a:solidFill>
                  <a:srgbClr val="3737FF"/>
                </a:solidFill>
              </a:rPr>
              <a:t> </a:t>
            </a:r>
            <a:r>
              <a:rPr lang="en-US" sz="1800" b="1" i="1" dirty="0" err="1" smtClean="0">
                <a:solidFill>
                  <a:srgbClr val="3737FF"/>
                </a:solidFill>
              </a:rPr>
              <a:t>trên</a:t>
            </a:r>
            <a:r>
              <a:rPr lang="en-US" sz="1800" b="1" i="1" dirty="0" smtClean="0">
                <a:solidFill>
                  <a:srgbClr val="3737FF"/>
                </a:solidFill>
              </a:rPr>
              <a:t> </a:t>
            </a:r>
            <a:r>
              <a:rPr lang="en-US" sz="1800" b="1" i="1" dirty="0" err="1" smtClean="0">
                <a:solidFill>
                  <a:srgbClr val="3737FF"/>
                </a:solidFill>
              </a:rPr>
              <a:t>một</a:t>
            </a:r>
            <a:r>
              <a:rPr lang="en-US" sz="1800" b="1" i="1" dirty="0" smtClean="0">
                <a:solidFill>
                  <a:srgbClr val="3737FF"/>
                </a:solidFill>
              </a:rPr>
              <a:t> </a:t>
            </a:r>
            <a:r>
              <a:rPr lang="en-US" sz="1800" b="1" i="1" dirty="0" err="1" smtClean="0">
                <a:solidFill>
                  <a:srgbClr val="3737FF"/>
                </a:solidFill>
              </a:rPr>
              <a:t>khoảng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nếu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nó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liên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tục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tại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mọi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điểm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thuộc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khoảng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đó</a:t>
            </a:r>
            <a:endParaRPr lang="en-US" sz="1800" dirty="0" smtClean="0">
              <a:solidFill>
                <a:srgbClr val="3737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756401" y="884891"/>
            <a:ext cx="1646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00B050"/>
                </a:solidFill>
              </a:rPr>
              <a:t>Định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nghĩa</a:t>
            </a:r>
            <a:r>
              <a:rPr lang="en-US" b="1" dirty="0" smtClean="0">
                <a:solidFill>
                  <a:srgbClr val="00B050"/>
                </a:solidFill>
              </a:rPr>
              <a:t> 2:</a:t>
            </a:r>
            <a:endParaRPr lang="en-US" dirty="0" smtClean="0">
              <a:solidFill>
                <a:srgbClr val="00B050"/>
              </a:solidFill>
            </a:endParaRPr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/>
        </p:nvGraphicFramePr>
        <p:xfrm>
          <a:off x="610462" y="2258334"/>
          <a:ext cx="2003173" cy="682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95" name="Equation" r:id="rId9" imgW="1244520" imgH="342720" progId="Equation.DSMT4">
                  <p:embed/>
                </p:oleObj>
              </mc:Choice>
              <mc:Fallback>
                <p:oleObj name="Equation" r:id="rId9" imgW="1244520" imgH="3427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462" y="2258334"/>
                        <a:ext cx="2003173" cy="6823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39"/>
          <p:cNvSpPr/>
          <p:nvPr/>
        </p:nvSpPr>
        <p:spPr>
          <a:xfrm>
            <a:off x="106362" y="1539081"/>
            <a:ext cx="2514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dirty="0" err="1" smtClean="0">
                <a:solidFill>
                  <a:srgbClr val="3737FF"/>
                </a:solidFill>
              </a:rPr>
              <a:t>Hàm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số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i="1" dirty="0" smtClean="0">
                <a:solidFill>
                  <a:srgbClr val="3737FF"/>
                </a:solidFill>
              </a:rPr>
              <a:t>f(x)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được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gọi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là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b="1" dirty="0" err="1" smtClean="0">
                <a:solidFill>
                  <a:srgbClr val="3737FF"/>
                </a:solidFill>
              </a:rPr>
              <a:t>liên</a:t>
            </a:r>
            <a:r>
              <a:rPr lang="en-US" sz="1900" b="1" dirty="0" smtClean="0">
                <a:solidFill>
                  <a:srgbClr val="3737FF"/>
                </a:solidFill>
              </a:rPr>
              <a:t> </a:t>
            </a:r>
            <a:r>
              <a:rPr lang="en-US" sz="1900" b="1" dirty="0" err="1" smtClean="0">
                <a:solidFill>
                  <a:srgbClr val="3737FF"/>
                </a:solidFill>
              </a:rPr>
              <a:t>tục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tại</a:t>
            </a:r>
            <a:r>
              <a:rPr lang="en-US" sz="1900" dirty="0" smtClean="0">
                <a:solidFill>
                  <a:srgbClr val="3737FF"/>
                </a:solidFill>
              </a:rPr>
              <a:t>  x</a:t>
            </a:r>
            <a:r>
              <a:rPr lang="en-US" sz="1900" baseline="-25000" dirty="0" smtClean="0">
                <a:solidFill>
                  <a:srgbClr val="3737FF"/>
                </a:solidFill>
              </a:rPr>
              <a:t>0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nếu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endParaRPr lang="en-US" sz="1900" dirty="0"/>
          </a:p>
        </p:txBody>
      </p:sp>
      <p:pic>
        <p:nvPicPr>
          <p:cNvPr id="41" name="Picture 7" descr="noidu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516872"/>
            <a:ext cx="2697162" cy="41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0" y="1005681"/>
            <a:ext cx="2620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I. HÀM SỐ LIÊN TỤC TẠI MỘT ĐIỂM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6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7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770" decel="100000"/>
                                        <p:tgtEl>
                                          <p:spTgt spid="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 animBg="1"/>
      <p:bldP spid="26" grpId="1" animBg="1"/>
      <p:bldP spid="28" grpId="0" animBg="1"/>
      <p:bldP spid="28" grpId="1" animBg="1"/>
      <p:bldP spid="30" grpId="0"/>
      <p:bldP spid="31" grpId="0"/>
      <p:bldP spid="33" grpId="0"/>
      <p:bldP spid="34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k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880725" cy="47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2950527" y="17017"/>
            <a:ext cx="1088073" cy="408411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950527" y="57493"/>
            <a:ext cx="10880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 smtClean="0">
                <a:solidFill>
                  <a:srgbClr val="FF3300"/>
                </a:solidFill>
              </a:rPr>
              <a:t>§3</a:t>
            </a:r>
            <a:endParaRPr lang="en-US" sz="1800" b="1" dirty="0">
              <a:solidFill>
                <a:srgbClr val="FF3300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476479"/>
            <a:ext cx="2697162" cy="5649684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90673" y="952959"/>
            <a:ext cx="2530289" cy="510513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ct val="25000"/>
              </a:spcBef>
            </a:pPr>
            <a:endParaRPr lang="en-US" sz="1800" b="1">
              <a:latin typeface="Times New Roman" pitchFamily="18" charset="0"/>
            </a:endParaRP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347" name="AutoShape 35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1926795" y="5731933"/>
            <a:ext cx="215348" cy="16166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9" name="Rectangle 8"/>
          <p:cNvSpPr>
            <a:spLocks noChangeArrowheads="1"/>
          </p:cNvSpPr>
          <p:nvPr/>
        </p:nvSpPr>
        <p:spPr bwMode="auto">
          <a:xfrm>
            <a:off x="2950527" y="0"/>
            <a:ext cx="65284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00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HÀM SỐ LIÊN TỤC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2824078" y="4742104"/>
            <a:ext cx="484343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730863" y="476480"/>
            <a:ext cx="485261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b="1" dirty="0" smtClean="0">
                <a:solidFill>
                  <a:srgbClr val="FF0000"/>
                </a:solidFill>
              </a:rPr>
              <a:t>II. HÀM SỐ LIÊN TỤC TRÊN MỘT KHOẢNG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12208" y="1225233"/>
            <a:ext cx="4986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3737FF"/>
                </a:solidFill>
              </a:rPr>
              <a:t>Hàm</a:t>
            </a:r>
            <a:r>
              <a:rPr lang="en-US" sz="2400" dirty="0" smtClean="0">
                <a:solidFill>
                  <a:srgbClr val="3737FF"/>
                </a:solidFill>
              </a:rPr>
              <a:t> </a:t>
            </a:r>
            <a:r>
              <a:rPr lang="en-US" sz="2400" dirty="0" err="1" smtClean="0">
                <a:solidFill>
                  <a:srgbClr val="3737FF"/>
                </a:solidFill>
              </a:rPr>
              <a:t>số</a:t>
            </a:r>
            <a:r>
              <a:rPr lang="en-US" sz="2400" dirty="0" smtClean="0">
                <a:solidFill>
                  <a:srgbClr val="3737FF"/>
                </a:solidFill>
              </a:rPr>
              <a:t> y=f(x) </a:t>
            </a:r>
            <a:r>
              <a:rPr lang="en-US" sz="2400" dirty="0" err="1" smtClean="0">
                <a:solidFill>
                  <a:srgbClr val="3737FF"/>
                </a:solidFill>
              </a:rPr>
              <a:t>có</a:t>
            </a:r>
            <a:r>
              <a:rPr lang="en-US" sz="2400" dirty="0" smtClean="0">
                <a:solidFill>
                  <a:srgbClr val="3737FF"/>
                </a:solidFill>
              </a:rPr>
              <a:t> </a:t>
            </a:r>
            <a:r>
              <a:rPr lang="vi-VN" sz="2400" dirty="0" smtClean="0">
                <a:solidFill>
                  <a:srgbClr val="3737FF"/>
                </a:solidFill>
              </a:rPr>
              <a:t>đồ</a:t>
            </a:r>
            <a:r>
              <a:rPr lang="en-US" sz="2400" dirty="0" smtClean="0">
                <a:solidFill>
                  <a:srgbClr val="3737FF"/>
                </a:solidFill>
              </a:rPr>
              <a:t> </a:t>
            </a:r>
            <a:r>
              <a:rPr lang="en-US" sz="2400" dirty="0" err="1" smtClean="0">
                <a:solidFill>
                  <a:srgbClr val="3737FF"/>
                </a:solidFill>
              </a:rPr>
              <a:t>thị</a:t>
            </a:r>
            <a:endParaRPr lang="en-US" sz="2400" dirty="0">
              <a:solidFill>
                <a:srgbClr val="3737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12208" y="2991025"/>
            <a:ext cx="4986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3737FF"/>
                </a:solidFill>
              </a:rPr>
              <a:t>Hàm</a:t>
            </a:r>
            <a:r>
              <a:rPr lang="en-US" sz="2400" dirty="0" smtClean="0">
                <a:solidFill>
                  <a:srgbClr val="3737FF"/>
                </a:solidFill>
              </a:rPr>
              <a:t> </a:t>
            </a:r>
            <a:r>
              <a:rPr lang="en-US" sz="2400" dirty="0" err="1" smtClean="0">
                <a:solidFill>
                  <a:srgbClr val="3737FF"/>
                </a:solidFill>
              </a:rPr>
              <a:t>số</a:t>
            </a:r>
            <a:r>
              <a:rPr lang="en-US" sz="2400" dirty="0" smtClean="0">
                <a:solidFill>
                  <a:srgbClr val="3737FF"/>
                </a:solidFill>
              </a:rPr>
              <a:t> y=g(x) </a:t>
            </a:r>
            <a:r>
              <a:rPr lang="en-US" sz="2400" dirty="0" err="1" smtClean="0">
                <a:solidFill>
                  <a:srgbClr val="3737FF"/>
                </a:solidFill>
              </a:rPr>
              <a:t>có</a:t>
            </a:r>
            <a:r>
              <a:rPr lang="en-US" sz="2400" dirty="0" smtClean="0">
                <a:solidFill>
                  <a:srgbClr val="3737FF"/>
                </a:solidFill>
              </a:rPr>
              <a:t> </a:t>
            </a:r>
            <a:r>
              <a:rPr lang="vi-VN" sz="2400" dirty="0" smtClean="0">
                <a:solidFill>
                  <a:srgbClr val="3737FF"/>
                </a:solidFill>
              </a:rPr>
              <a:t>đồ</a:t>
            </a:r>
            <a:r>
              <a:rPr lang="en-US" sz="2400" dirty="0" smtClean="0">
                <a:solidFill>
                  <a:srgbClr val="3737FF"/>
                </a:solidFill>
              </a:rPr>
              <a:t> </a:t>
            </a:r>
            <a:r>
              <a:rPr lang="en-US" sz="2400" dirty="0" err="1" smtClean="0">
                <a:solidFill>
                  <a:srgbClr val="3737FF"/>
                </a:solidFill>
              </a:rPr>
              <a:t>thị</a:t>
            </a:r>
            <a:endParaRPr lang="en-US" sz="2400" dirty="0">
              <a:solidFill>
                <a:srgbClr val="3737FF"/>
              </a:solidFill>
            </a:endParaRPr>
          </a:p>
        </p:txBody>
      </p:sp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2883" name="Object 3"/>
          <p:cNvGraphicFramePr>
            <a:graphicFrameLocks noChangeAspect="1"/>
          </p:cNvGraphicFramePr>
          <p:nvPr/>
        </p:nvGraphicFramePr>
        <p:xfrm>
          <a:off x="6810735" y="748753"/>
          <a:ext cx="3506427" cy="187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7" r:id="rId5" imgW="1889088" imgH="1431713" progId="">
                  <p:embed/>
                </p:oleObj>
              </mc:Choice>
              <mc:Fallback>
                <p:oleObj r:id="rId5" imgW="1889088" imgH="1431713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735" y="748753"/>
                        <a:ext cx="3506427" cy="18757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886" name="Rectangle 6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2885" name="Object 5"/>
          <p:cNvGraphicFramePr>
            <a:graphicFrameLocks noChangeAspect="1"/>
          </p:cNvGraphicFramePr>
          <p:nvPr/>
        </p:nvGraphicFramePr>
        <p:xfrm>
          <a:off x="7018559" y="2450466"/>
          <a:ext cx="3374804" cy="2212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8" r:id="rId7" imgW="1889088" imgH="1431713" progId="">
                  <p:embed/>
                </p:oleObj>
              </mc:Choice>
              <mc:Fallback>
                <p:oleObj r:id="rId7" imgW="1889088" imgH="1431713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8559" y="2450466"/>
                        <a:ext cx="3374804" cy="22128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AutoShape 65"/>
          <p:cNvSpPr>
            <a:spLocks noChangeArrowheads="1"/>
          </p:cNvSpPr>
          <p:nvPr/>
        </p:nvSpPr>
        <p:spPr bwMode="auto">
          <a:xfrm>
            <a:off x="2821535" y="3743766"/>
            <a:ext cx="4714981" cy="1429438"/>
          </a:xfrm>
          <a:prstGeom prst="wedgeEllipseCallout">
            <a:avLst>
              <a:gd name="adj1" fmla="val -34612"/>
              <a:gd name="adj2" fmla="val 8801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algn="ctr">
              <a:defRPr/>
            </a:pPr>
            <a:r>
              <a:rPr lang="en-US" sz="2400" dirty="0" err="1" smtClean="0">
                <a:solidFill>
                  <a:srgbClr val="FF0000"/>
                </a:solidFill>
              </a:rPr>
              <a:t>Nhận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xét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về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tính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liên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tục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hai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hàm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số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trên</a:t>
            </a:r>
            <a:r>
              <a:rPr lang="en-US" sz="2400" dirty="0" smtClean="0">
                <a:solidFill>
                  <a:srgbClr val="FF0000"/>
                </a:solidFill>
              </a:rPr>
              <a:t> (</a:t>
            </a:r>
            <a:r>
              <a:rPr lang="en-US" sz="2400" dirty="0" err="1" smtClean="0">
                <a:solidFill>
                  <a:srgbClr val="FF0000"/>
                </a:solidFill>
              </a:rPr>
              <a:t>a;b</a:t>
            </a:r>
            <a:r>
              <a:rPr lang="en-US" sz="2400" dirty="0" smtClean="0">
                <a:solidFill>
                  <a:srgbClr val="FF0000"/>
                </a:solidFill>
              </a:rPr>
              <a:t>). </a:t>
            </a:r>
            <a:endParaRPr lang="vi-VN" sz="3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12208" y="1973986"/>
            <a:ext cx="3989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f(x) </a:t>
            </a:r>
            <a:r>
              <a:rPr lang="en-US" sz="2400" dirty="0" err="1" smtClean="0">
                <a:solidFill>
                  <a:srgbClr val="FF0000"/>
                </a:solidFill>
              </a:rPr>
              <a:t>liên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tục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trên</a:t>
            </a:r>
            <a:r>
              <a:rPr lang="en-US" sz="2400" dirty="0" smtClean="0">
                <a:solidFill>
                  <a:srgbClr val="FF0000"/>
                </a:solidFill>
              </a:rPr>
              <a:t> (</a:t>
            </a:r>
            <a:r>
              <a:rPr lang="en-US" sz="2400" dirty="0" err="1" smtClean="0">
                <a:solidFill>
                  <a:srgbClr val="FF0000"/>
                </a:solidFill>
              </a:rPr>
              <a:t>a;b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21535" y="3539561"/>
            <a:ext cx="4896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g(x) </a:t>
            </a:r>
            <a:r>
              <a:rPr lang="en-US" sz="2400" dirty="0" err="1" smtClean="0">
                <a:solidFill>
                  <a:srgbClr val="FF0000"/>
                </a:solidFill>
              </a:rPr>
              <a:t>không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liên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tục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trên</a:t>
            </a:r>
            <a:r>
              <a:rPr lang="en-US" sz="2400" dirty="0" smtClean="0">
                <a:solidFill>
                  <a:srgbClr val="FF0000"/>
                </a:solidFill>
              </a:rPr>
              <a:t> (</a:t>
            </a:r>
            <a:r>
              <a:rPr lang="en-US" sz="2400" dirty="0" err="1" smtClean="0">
                <a:solidFill>
                  <a:srgbClr val="FF0000"/>
                </a:solidFill>
              </a:rPr>
              <a:t>a;b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2995013"/>
            <a:ext cx="2620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II. HÀM SỐ LIÊN TỤC TRÊN MỘT KHOẢNG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0672" y="3441128"/>
            <a:ext cx="25302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800" dirty="0" smtClean="0">
                <a:solidFill>
                  <a:srgbClr val="3737FF"/>
                </a:solidFill>
              </a:rPr>
              <a:t>f(x) </a:t>
            </a:r>
            <a:r>
              <a:rPr lang="en-US" sz="1800" b="1" i="1" dirty="0" err="1" smtClean="0">
                <a:solidFill>
                  <a:srgbClr val="3737FF"/>
                </a:solidFill>
              </a:rPr>
              <a:t>liên</a:t>
            </a:r>
            <a:r>
              <a:rPr lang="en-US" sz="1800" b="1" i="1" dirty="0" smtClean="0">
                <a:solidFill>
                  <a:srgbClr val="3737FF"/>
                </a:solidFill>
              </a:rPr>
              <a:t> </a:t>
            </a:r>
            <a:r>
              <a:rPr lang="en-US" sz="1800" b="1" i="1" dirty="0" err="1" smtClean="0">
                <a:solidFill>
                  <a:srgbClr val="3737FF"/>
                </a:solidFill>
              </a:rPr>
              <a:t>tục</a:t>
            </a:r>
            <a:r>
              <a:rPr lang="en-US" sz="1800" b="1" i="1" dirty="0" smtClean="0">
                <a:solidFill>
                  <a:srgbClr val="3737FF"/>
                </a:solidFill>
              </a:rPr>
              <a:t> </a:t>
            </a:r>
            <a:r>
              <a:rPr lang="en-US" sz="1800" b="1" i="1" dirty="0" err="1" smtClean="0">
                <a:solidFill>
                  <a:srgbClr val="3737FF"/>
                </a:solidFill>
              </a:rPr>
              <a:t>trên</a:t>
            </a:r>
            <a:r>
              <a:rPr lang="en-US" sz="1800" b="1" i="1" dirty="0" smtClean="0">
                <a:solidFill>
                  <a:srgbClr val="3737FF"/>
                </a:solidFill>
              </a:rPr>
              <a:t> </a:t>
            </a:r>
            <a:r>
              <a:rPr lang="en-US" sz="1800" b="1" i="1" dirty="0" err="1" smtClean="0">
                <a:solidFill>
                  <a:srgbClr val="3737FF"/>
                </a:solidFill>
              </a:rPr>
              <a:t>một</a:t>
            </a:r>
            <a:r>
              <a:rPr lang="en-US" sz="1800" b="1" i="1" dirty="0" smtClean="0">
                <a:solidFill>
                  <a:srgbClr val="3737FF"/>
                </a:solidFill>
              </a:rPr>
              <a:t> </a:t>
            </a:r>
            <a:r>
              <a:rPr lang="en-US" sz="1800" b="1" i="1" dirty="0" err="1" smtClean="0">
                <a:solidFill>
                  <a:srgbClr val="3737FF"/>
                </a:solidFill>
              </a:rPr>
              <a:t>khoảng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nếu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nó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liên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tục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tại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mọi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điểm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thuộc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khoảng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đó</a:t>
            </a:r>
            <a:endParaRPr lang="en-US" sz="1800" dirty="0" smtClean="0">
              <a:solidFill>
                <a:srgbClr val="3737FF"/>
              </a:solidFill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610462" y="2258334"/>
          <a:ext cx="2003173" cy="682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9" name="Equation" r:id="rId9" imgW="1244520" imgH="342720" progId="Equation.DSMT4">
                  <p:embed/>
                </p:oleObj>
              </mc:Choice>
              <mc:Fallback>
                <p:oleObj name="Equation" r:id="rId9" imgW="1244520" imgH="3427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462" y="2258334"/>
                        <a:ext cx="2003173" cy="6823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37"/>
          <p:cNvSpPr/>
          <p:nvPr/>
        </p:nvSpPr>
        <p:spPr>
          <a:xfrm>
            <a:off x="106362" y="1539081"/>
            <a:ext cx="2514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dirty="0" err="1" smtClean="0">
                <a:solidFill>
                  <a:srgbClr val="3737FF"/>
                </a:solidFill>
              </a:rPr>
              <a:t>Hàm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số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i="1" dirty="0" smtClean="0">
                <a:solidFill>
                  <a:srgbClr val="3737FF"/>
                </a:solidFill>
              </a:rPr>
              <a:t>f(x)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được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gọi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là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b="1" dirty="0" err="1" smtClean="0">
                <a:solidFill>
                  <a:srgbClr val="3737FF"/>
                </a:solidFill>
              </a:rPr>
              <a:t>liên</a:t>
            </a:r>
            <a:r>
              <a:rPr lang="en-US" sz="1900" b="1" dirty="0" smtClean="0">
                <a:solidFill>
                  <a:srgbClr val="3737FF"/>
                </a:solidFill>
              </a:rPr>
              <a:t> </a:t>
            </a:r>
            <a:r>
              <a:rPr lang="en-US" sz="1900" b="1" dirty="0" err="1" smtClean="0">
                <a:solidFill>
                  <a:srgbClr val="3737FF"/>
                </a:solidFill>
              </a:rPr>
              <a:t>tục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tại</a:t>
            </a:r>
            <a:r>
              <a:rPr lang="en-US" sz="1900" dirty="0" smtClean="0">
                <a:solidFill>
                  <a:srgbClr val="3737FF"/>
                </a:solidFill>
              </a:rPr>
              <a:t>  x</a:t>
            </a:r>
            <a:r>
              <a:rPr lang="en-US" sz="1900" baseline="-25000" dirty="0" smtClean="0">
                <a:solidFill>
                  <a:srgbClr val="3737FF"/>
                </a:solidFill>
              </a:rPr>
              <a:t>0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nếu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endParaRPr lang="en-US" sz="1900" dirty="0"/>
          </a:p>
        </p:txBody>
      </p:sp>
      <p:pic>
        <p:nvPicPr>
          <p:cNvPr id="40" name="Picture 7" descr="noidu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516872"/>
            <a:ext cx="2697162" cy="41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Straight Arrow Connector 27"/>
          <p:cNvCxnSpPr/>
          <p:nvPr/>
        </p:nvCxnSpPr>
        <p:spPr>
          <a:xfrm>
            <a:off x="7040562" y="2986881"/>
            <a:ext cx="914400" cy="53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0" y="1005681"/>
            <a:ext cx="2620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I. HÀM SỐ LIÊN TỤC TẠI MỘT ĐIỂM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60"/>
                            </p:stCondLst>
                            <p:childTnLst>
                              <p:par>
                                <p:cTn id="1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6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20"/>
                            </p:stCondLst>
                            <p:childTnLst>
                              <p:par>
                                <p:cTn id="2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2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2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96 -0.05861 L -4.80747E-6 -4.23237E-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" y="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9" grpId="0" animBg="1"/>
      <p:bldP spid="29" grpId="1" animBg="1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k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880725" cy="47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2950527" y="17017"/>
            <a:ext cx="1088073" cy="408411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950527" y="57493"/>
            <a:ext cx="10880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 smtClean="0">
                <a:solidFill>
                  <a:srgbClr val="FF3300"/>
                </a:solidFill>
              </a:rPr>
              <a:t>§3</a:t>
            </a:r>
            <a:endParaRPr lang="en-US" sz="1800" b="1" dirty="0">
              <a:solidFill>
                <a:srgbClr val="FF3300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476479"/>
            <a:ext cx="2773362" cy="5649684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90673" y="952959"/>
            <a:ext cx="2606489" cy="510513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ct val="25000"/>
              </a:spcBef>
            </a:pPr>
            <a:endParaRPr lang="en-US" sz="1800" b="1">
              <a:latin typeface="Times New Roman" pitchFamily="18" charset="0"/>
            </a:endParaRP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347" name="AutoShape 35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1926795" y="5731933"/>
            <a:ext cx="215348" cy="16166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9" name="Rectangle 8"/>
          <p:cNvSpPr>
            <a:spLocks noChangeArrowheads="1"/>
          </p:cNvSpPr>
          <p:nvPr/>
        </p:nvSpPr>
        <p:spPr bwMode="auto">
          <a:xfrm>
            <a:off x="2950527" y="0"/>
            <a:ext cx="65284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00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HÀM SỐ LIÊN TỤC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2824078" y="4742104"/>
            <a:ext cx="484343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765088" y="476480"/>
            <a:ext cx="330571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b="1" dirty="0" smtClean="0">
                <a:solidFill>
                  <a:srgbClr val="FF0000"/>
                </a:solidFill>
              </a:rPr>
              <a:t>III. MỘT SỐ ĐỊNH LÍ C</a:t>
            </a:r>
            <a:r>
              <a:rPr lang="vi-VN" b="1" dirty="0" smtClean="0">
                <a:solidFill>
                  <a:srgbClr val="FF0000"/>
                </a:solidFill>
              </a:rPr>
              <a:t>Ơ</a:t>
            </a:r>
            <a:r>
              <a:rPr lang="en-US" b="1" dirty="0" smtClean="0">
                <a:solidFill>
                  <a:srgbClr val="FF0000"/>
                </a:solidFill>
              </a:rPr>
              <a:t> BẢN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106763" y="1021027"/>
            <a:ext cx="7773962" cy="122523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D</a:t>
            </a:r>
            <a:r>
              <a:rPr lang="vi-VN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ựa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vào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vi-VN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đồ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thị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hãy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nhận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xét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về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tính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liên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tục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các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hàm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số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sau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33709" y="5309341"/>
            <a:ext cx="7797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+mj-lt"/>
              </a:rPr>
              <a:t>Hàm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+mj-lt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đ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a </a:t>
            </a:r>
            <a:r>
              <a:rPr lang="en-US" sz="2800" b="1" dirty="0" err="1" smtClean="0">
                <a:solidFill>
                  <a:srgbClr val="FF0000"/>
                </a:solidFill>
                <a:latin typeface="+mj-lt"/>
              </a:rPr>
              <a:t>th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ức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+mj-lt"/>
              </a:rPr>
              <a:t>liên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+mj-lt"/>
              </a:rPr>
              <a:t>tục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+mj-lt"/>
              </a:rPr>
              <a:t>trên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R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0" name="Picture 29"/>
          <p:cNvPicPr/>
          <p:nvPr/>
        </p:nvPicPr>
        <p:blipFill>
          <a:blip r:embed="rId5"/>
          <a:stretch>
            <a:fillRect/>
          </a:stretch>
        </p:blipFill>
        <p:spPr>
          <a:xfrm>
            <a:off x="3306761" y="2458633"/>
            <a:ext cx="3171169" cy="2033886"/>
          </a:xfrm>
          <a:prstGeom prst="rect">
            <a:avLst/>
          </a:prstGeom>
        </p:spPr>
      </p:pic>
      <p:pic>
        <p:nvPicPr>
          <p:cNvPr id="31" name="Picture 3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345362" y="2382396"/>
            <a:ext cx="3172673" cy="2091609"/>
          </a:xfrm>
          <a:prstGeom prst="rect">
            <a:avLst/>
          </a:prstGeom>
        </p:spPr>
      </p:pic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3680845" y="4492520"/>
          <a:ext cx="2369117" cy="56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41" name="Equation" r:id="rId7" imgW="1002960" imgH="253800" progId="Equation.DSMT4">
                  <p:embed/>
                </p:oleObj>
              </mc:Choice>
              <mc:Fallback>
                <p:oleObj name="Equation" r:id="rId7" imgW="1002960" imgH="253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0845" y="4492520"/>
                        <a:ext cx="2369117" cy="567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7497762" y="4492520"/>
          <a:ext cx="2657581" cy="602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42" name="Equation" r:id="rId9" imgW="977760" imgH="228600" progId="Equation.DSMT4">
                  <p:embed/>
                </p:oleObj>
              </mc:Choice>
              <mc:Fallback>
                <p:oleObj name="Equation" r:id="rId9" imgW="977760" imgH="228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7762" y="4492520"/>
                        <a:ext cx="2657581" cy="6020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0" y="2995013"/>
            <a:ext cx="2620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II. HÀM SỐ LIÊN TỤC TRÊN MỘT KHOẢNG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0672" y="3441128"/>
            <a:ext cx="2530289" cy="1792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900" dirty="0" smtClean="0">
                <a:solidFill>
                  <a:srgbClr val="3737FF"/>
                </a:solidFill>
              </a:rPr>
              <a:t>f(x) </a:t>
            </a:r>
            <a:r>
              <a:rPr lang="en-US" sz="1900" b="1" i="1" dirty="0" err="1" smtClean="0">
                <a:solidFill>
                  <a:srgbClr val="3737FF"/>
                </a:solidFill>
              </a:rPr>
              <a:t>liên</a:t>
            </a:r>
            <a:r>
              <a:rPr lang="en-US" sz="1900" b="1" i="1" dirty="0" smtClean="0">
                <a:solidFill>
                  <a:srgbClr val="3737FF"/>
                </a:solidFill>
              </a:rPr>
              <a:t> </a:t>
            </a:r>
            <a:r>
              <a:rPr lang="en-US" sz="1900" b="1" i="1" dirty="0" err="1" smtClean="0">
                <a:solidFill>
                  <a:srgbClr val="3737FF"/>
                </a:solidFill>
              </a:rPr>
              <a:t>tục</a:t>
            </a:r>
            <a:r>
              <a:rPr lang="en-US" sz="1900" b="1" i="1" dirty="0" smtClean="0">
                <a:solidFill>
                  <a:srgbClr val="3737FF"/>
                </a:solidFill>
              </a:rPr>
              <a:t> </a:t>
            </a:r>
            <a:r>
              <a:rPr lang="en-US" sz="1900" b="1" i="1" dirty="0" err="1" smtClean="0">
                <a:solidFill>
                  <a:srgbClr val="3737FF"/>
                </a:solidFill>
              </a:rPr>
              <a:t>trên</a:t>
            </a:r>
            <a:r>
              <a:rPr lang="en-US" sz="1900" b="1" i="1" dirty="0" smtClean="0">
                <a:solidFill>
                  <a:srgbClr val="3737FF"/>
                </a:solidFill>
              </a:rPr>
              <a:t> </a:t>
            </a:r>
            <a:r>
              <a:rPr lang="en-US" sz="1900" b="1" i="1" dirty="0" err="1" smtClean="0">
                <a:solidFill>
                  <a:srgbClr val="3737FF"/>
                </a:solidFill>
              </a:rPr>
              <a:t>một</a:t>
            </a:r>
            <a:r>
              <a:rPr lang="en-US" sz="1900" b="1" i="1" dirty="0" smtClean="0">
                <a:solidFill>
                  <a:srgbClr val="3737FF"/>
                </a:solidFill>
              </a:rPr>
              <a:t> </a:t>
            </a:r>
            <a:r>
              <a:rPr lang="en-US" sz="1900" b="1" i="1" dirty="0" err="1" smtClean="0">
                <a:solidFill>
                  <a:srgbClr val="3737FF"/>
                </a:solidFill>
              </a:rPr>
              <a:t>khoảng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nếu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nó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liên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tục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tại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mọi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điểm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thuộc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khoảng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đó</a:t>
            </a:r>
            <a:endParaRPr lang="en-US" sz="1900" dirty="0" smtClean="0">
              <a:solidFill>
                <a:srgbClr val="3737FF"/>
              </a:solidFill>
            </a:endParaRPr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/>
        </p:nvGraphicFramePr>
        <p:xfrm>
          <a:off x="610462" y="2258334"/>
          <a:ext cx="2003173" cy="682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43" name="Equation" r:id="rId11" imgW="1244520" imgH="342720" progId="Equation.DSMT4">
                  <p:embed/>
                </p:oleObj>
              </mc:Choice>
              <mc:Fallback>
                <p:oleObj name="Equation" r:id="rId11" imgW="1244520" imgH="3427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462" y="2258334"/>
                        <a:ext cx="2003173" cy="6823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39"/>
          <p:cNvSpPr/>
          <p:nvPr/>
        </p:nvSpPr>
        <p:spPr>
          <a:xfrm>
            <a:off x="106362" y="1539081"/>
            <a:ext cx="2514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dirty="0" err="1" smtClean="0">
                <a:solidFill>
                  <a:srgbClr val="3737FF"/>
                </a:solidFill>
              </a:rPr>
              <a:t>Hàm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số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i="1" dirty="0" smtClean="0">
                <a:solidFill>
                  <a:srgbClr val="3737FF"/>
                </a:solidFill>
              </a:rPr>
              <a:t>f(x)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được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gọi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là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b="1" dirty="0" err="1" smtClean="0">
                <a:solidFill>
                  <a:srgbClr val="3737FF"/>
                </a:solidFill>
              </a:rPr>
              <a:t>liên</a:t>
            </a:r>
            <a:r>
              <a:rPr lang="en-US" sz="1900" b="1" dirty="0" smtClean="0">
                <a:solidFill>
                  <a:srgbClr val="3737FF"/>
                </a:solidFill>
              </a:rPr>
              <a:t> </a:t>
            </a:r>
            <a:r>
              <a:rPr lang="en-US" sz="1900" b="1" dirty="0" err="1" smtClean="0">
                <a:solidFill>
                  <a:srgbClr val="3737FF"/>
                </a:solidFill>
              </a:rPr>
              <a:t>tục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tại</a:t>
            </a:r>
            <a:r>
              <a:rPr lang="en-US" sz="1900" dirty="0" smtClean="0">
                <a:solidFill>
                  <a:srgbClr val="3737FF"/>
                </a:solidFill>
              </a:rPr>
              <a:t>  x</a:t>
            </a:r>
            <a:r>
              <a:rPr lang="en-US" sz="1900" baseline="-25000" dirty="0" smtClean="0">
                <a:solidFill>
                  <a:srgbClr val="3737FF"/>
                </a:solidFill>
              </a:rPr>
              <a:t>0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nếu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endParaRPr lang="en-US" sz="1900" dirty="0"/>
          </a:p>
        </p:txBody>
      </p:sp>
      <p:pic>
        <p:nvPicPr>
          <p:cNvPr id="41" name="Picture 7" descr="noidu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516872"/>
            <a:ext cx="2773362" cy="41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0" y="1005681"/>
            <a:ext cx="2620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I. HÀM SỐ LIÊN TỤC TẠI MỘT ĐIỂM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k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880725" cy="47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2950527" y="17017"/>
            <a:ext cx="1088073" cy="408411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950527" y="57493"/>
            <a:ext cx="10880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 smtClean="0">
                <a:solidFill>
                  <a:srgbClr val="FF3300"/>
                </a:solidFill>
              </a:rPr>
              <a:t>§3</a:t>
            </a:r>
            <a:endParaRPr lang="en-US" sz="1800" b="1" dirty="0">
              <a:solidFill>
                <a:srgbClr val="FF3300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476479"/>
            <a:ext cx="2773362" cy="5649684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90673" y="952959"/>
            <a:ext cx="2606489" cy="510513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ct val="25000"/>
              </a:spcBef>
            </a:pPr>
            <a:endParaRPr lang="en-US" sz="1800" b="1">
              <a:latin typeface="Times New Roman" pitchFamily="18" charset="0"/>
            </a:endParaRP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347" name="AutoShape 35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1926795" y="5731933"/>
            <a:ext cx="215348" cy="16166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9" name="Rectangle 8"/>
          <p:cNvSpPr>
            <a:spLocks noChangeArrowheads="1"/>
          </p:cNvSpPr>
          <p:nvPr/>
        </p:nvSpPr>
        <p:spPr bwMode="auto">
          <a:xfrm>
            <a:off x="2950527" y="0"/>
            <a:ext cx="65284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00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HÀM SỐ LIÊN TỤC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2824078" y="4742104"/>
            <a:ext cx="484343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773362" y="476480"/>
            <a:ext cx="330571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b="1" dirty="0" smtClean="0">
                <a:solidFill>
                  <a:srgbClr val="FF0000"/>
                </a:solidFill>
              </a:rPr>
              <a:t>III. MỘT SỐ ĐỊNH LÍ C</a:t>
            </a:r>
            <a:r>
              <a:rPr lang="vi-VN" b="1" dirty="0" smtClean="0">
                <a:solidFill>
                  <a:srgbClr val="FF0000"/>
                </a:solidFill>
              </a:rPr>
              <a:t>Ơ</a:t>
            </a:r>
            <a:r>
              <a:rPr lang="en-US" b="1" dirty="0" smtClean="0">
                <a:solidFill>
                  <a:srgbClr val="FF0000"/>
                </a:solidFill>
              </a:rPr>
              <a:t> BẢN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3230562" y="1021027"/>
            <a:ext cx="7650163" cy="122523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D</a:t>
            </a:r>
            <a:r>
              <a:rPr lang="vi-VN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ựa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vào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vi-VN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đồ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thị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hãy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nhận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xét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về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tính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liên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tục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các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hàm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số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sau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5" name="Picture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87762" y="2314329"/>
            <a:ext cx="2743200" cy="1837849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92962" y="2314328"/>
            <a:ext cx="3053054" cy="1701712"/>
          </a:xfrm>
          <a:prstGeom prst="rect">
            <a:avLst/>
          </a:prstGeom>
        </p:spPr>
      </p:pic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3363" name="Object 3"/>
          <p:cNvGraphicFramePr>
            <a:graphicFrameLocks noChangeAspect="1"/>
          </p:cNvGraphicFramePr>
          <p:nvPr/>
        </p:nvGraphicFramePr>
        <p:xfrm>
          <a:off x="3815839" y="4220246"/>
          <a:ext cx="1853123" cy="72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5" name="Equation" r:id="rId7" imgW="749160" imgH="393480" progId="Equation.DSMT4">
                  <p:embed/>
                </p:oleObj>
              </mc:Choice>
              <mc:Fallback>
                <p:oleObj name="Equation" r:id="rId7" imgW="749160" imgH="393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5839" y="4220246"/>
                        <a:ext cx="1853123" cy="7260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66" name="Rectangle 6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3365" name="Object 5"/>
          <p:cNvGraphicFramePr>
            <a:graphicFrameLocks noChangeAspect="1"/>
          </p:cNvGraphicFramePr>
          <p:nvPr/>
        </p:nvGraphicFramePr>
        <p:xfrm>
          <a:off x="7643101" y="4152178"/>
          <a:ext cx="1988261" cy="804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6" name="Equation" r:id="rId9" imgW="952200" imgH="419040" progId="Equation.DSMT4">
                  <p:embed/>
                </p:oleObj>
              </mc:Choice>
              <mc:Fallback>
                <p:oleObj name="Equation" r:id="rId9" imgW="952200" imgH="419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3101" y="4152178"/>
                        <a:ext cx="1988261" cy="8040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205109" y="5080774"/>
            <a:ext cx="77978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+mj-lt"/>
              </a:rPr>
              <a:t>Hàm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+mj-lt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+mj-lt"/>
              </a:rPr>
              <a:t>phân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+mj-lt"/>
              </a:rPr>
              <a:t>th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ức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h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ữu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+mj-lt"/>
              </a:rPr>
              <a:t>tỉ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+mj-lt"/>
              </a:rPr>
              <a:t>liên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+mj-lt"/>
              </a:rPr>
              <a:t>tục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+mj-lt"/>
              </a:rPr>
              <a:t>trên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+mj-lt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+mj-lt"/>
              </a:rPr>
              <a:t>khoảng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+mj-lt"/>
              </a:rPr>
              <a:t>xác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+mj-lt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+mj-lt"/>
              </a:rPr>
              <a:t>chúng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2995013"/>
            <a:ext cx="2620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II. HÀM SỐ LIÊN TỤC TRÊN MỘT KHOẢNG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0672" y="3441128"/>
            <a:ext cx="25302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800" dirty="0" smtClean="0">
                <a:solidFill>
                  <a:srgbClr val="3737FF"/>
                </a:solidFill>
              </a:rPr>
              <a:t>f(x) </a:t>
            </a:r>
            <a:r>
              <a:rPr lang="en-US" sz="1800" b="1" i="1" dirty="0" err="1" smtClean="0">
                <a:solidFill>
                  <a:srgbClr val="3737FF"/>
                </a:solidFill>
              </a:rPr>
              <a:t>liên</a:t>
            </a:r>
            <a:r>
              <a:rPr lang="en-US" sz="1800" b="1" i="1" dirty="0" smtClean="0">
                <a:solidFill>
                  <a:srgbClr val="3737FF"/>
                </a:solidFill>
              </a:rPr>
              <a:t> </a:t>
            </a:r>
            <a:r>
              <a:rPr lang="en-US" sz="1800" b="1" i="1" dirty="0" err="1" smtClean="0">
                <a:solidFill>
                  <a:srgbClr val="3737FF"/>
                </a:solidFill>
              </a:rPr>
              <a:t>tục</a:t>
            </a:r>
            <a:r>
              <a:rPr lang="en-US" sz="1800" b="1" i="1" dirty="0" smtClean="0">
                <a:solidFill>
                  <a:srgbClr val="3737FF"/>
                </a:solidFill>
              </a:rPr>
              <a:t> </a:t>
            </a:r>
            <a:r>
              <a:rPr lang="en-US" sz="1800" b="1" i="1" dirty="0" err="1" smtClean="0">
                <a:solidFill>
                  <a:srgbClr val="3737FF"/>
                </a:solidFill>
              </a:rPr>
              <a:t>trên</a:t>
            </a:r>
            <a:r>
              <a:rPr lang="en-US" sz="1800" b="1" i="1" dirty="0" smtClean="0">
                <a:solidFill>
                  <a:srgbClr val="3737FF"/>
                </a:solidFill>
              </a:rPr>
              <a:t> </a:t>
            </a:r>
            <a:r>
              <a:rPr lang="en-US" sz="1800" b="1" i="1" dirty="0" err="1" smtClean="0">
                <a:solidFill>
                  <a:srgbClr val="3737FF"/>
                </a:solidFill>
              </a:rPr>
              <a:t>một</a:t>
            </a:r>
            <a:r>
              <a:rPr lang="en-US" sz="1800" b="1" i="1" dirty="0" smtClean="0">
                <a:solidFill>
                  <a:srgbClr val="3737FF"/>
                </a:solidFill>
              </a:rPr>
              <a:t> </a:t>
            </a:r>
            <a:r>
              <a:rPr lang="en-US" sz="1800" b="1" i="1" dirty="0" err="1" smtClean="0">
                <a:solidFill>
                  <a:srgbClr val="3737FF"/>
                </a:solidFill>
              </a:rPr>
              <a:t>khoảng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nếu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nó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liên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tục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tại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mọi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điểm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thuộc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khoảng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đó</a:t>
            </a:r>
            <a:endParaRPr lang="en-US" sz="1800" dirty="0" smtClean="0">
              <a:solidFill>
                <a:srgbClr val="3737FF"/>
              </a:solidFill>
            </a:endParaRP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610462" y="2258334"/>
          <a:ext cx="2003173" cy="682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7" name="Equation" r:id="rId11" imgW="1244520" imgH="342720" progId="Equation.DSMT4">
                  <p:embed/>
                </p:oleObj>
              </mc:Choice>
              <mc:Fallback>
                <p:oleObj name="Equation" r:id="rId11" imgW="1244520" imgH="3427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462" y="2258334"/>
                        <a:ext cx="2003173" cy="6823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/>
          <p:cNvSpPr/>
          <p:nvPr/>
        </p:nvSpPr>
        <p:spPr>
          <a:xfrm>
            <a:off x="106362" y="1539081"/>
            <a:ext cx="2514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dirty="0" err="1" smtClean="0">
                <a:solidFill>
                  <a:srgbClr val="3737FF"/>
                </a:solidFill>
              </a:rPr>
              <a:t>Hàm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số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i="1" dirty="0" smtClean="0">
                <a:solidFill>
                  <a:srgbClr val="3737FF"/>
                </a:solidFill>
              </a:rPr>
              <a:t>f(x)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được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gọi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là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b="1" dirty="0" err="1" smtClean="0">
                <a:solidFill>
                  <a:srgbClr val="3737FF"/>
                </a:solidFill>
              </a:rPr>
              <a:t>liên</a:t>
            </a:r>
            <a:r>
              <a:rPr lang="en-US" sz="1900" b="1" dirty="0" smtClean="0">
                <a:solidFill>
                  <a:srgbClr val="3737FF"/>
                </a:solidFill>
              </a:rPr>
              <a:t> </a:t>
            </a:r>
            <a:r>
              <a:rPr lang="en-US" sz="1900" b="1" dirty="0" err="1" smtClean="0">
                <a:solidFill>
                  <a:srgbClr val="3737FF"/>
                </a:solidFill>
              </a:rPr>
              <a:t>tục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tại</a:t>
            </a:r>
            <a:r>
              <a:rPr lang="en-US" sz="1900" dirty="0" smtClean="0">
                <a:solidFill>
                  <a:srgbClr val="3737FF"/>
                </a:solidFill>
              </a:rPr>
              <a:t>  x</a:t>
            </a:r>
            <a:r>
              <a:rPr lang="en-US" sz="1900" baseline="-25000" dirty="0" smtClean="0">
                <a:solidFill>
                  <a:srgbClr val="3737FF"/>
                </a:solidFill>
              </a:rPr>
              <a:t>0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nếu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endParaRPr lang="en-US" sz="1900" dirty="0"/>
          </a:p>
        </p:txBody>
      </p:sp>
      <p:pic>
        <p:nvPicPr>
          <p:cNvPr id="36" name="Picture 7" descr="noidu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516872"/>
            <a:ext cx="2773362" cy="41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0" y="1005681"/>
            <a:ext cx="2620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I. HÀM SỐ LIÊN TỤC TẠI MỘT ĐIỂM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4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k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880725" cy="47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2950527" y="17017"/>
            <a:ext cx="1088073" cy="408411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950527" y="57493"/>
            <a:ext cx="10880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 smtClean="0">
                <a:solidFill>
                  <a:srgbClr val="FF3300"/>
                </a:solidFill>
              </a:rPr>
              <a:t>§3</a:t>
            </a:r>
            <a:endParaRPr lang="en-US" sz="1800" b="1" dirty="0">
              <a:solidFill>
                <a:srgbClr val="FF3300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476479"/>
            <a:ext cx="2773362" cy="5649684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8679" name="Picture 7" descr="noidu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16872"/>
            <a:ext cx="2773362" cy="41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90673" y="952959"/>
            <a:ext cx="2606489" cy="510513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ct val="25000"/>
              </a:spcBef>
            </a:pPr>
            <a:endParaRPr lang="en-US" sz="1800" b="1">
              <a:latin typeface="Times New Roman" pitchFamily="18" charset="0"/>
            </a:endParaRP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347" name="AutoShape 35">
            <a:hlinkClick r:id="rId5" action="ppaction://hlinkfile"/>
          </p:cNvPr>
          <p:cNvSpPr>
            <a:spLocks noChangeArrowheads="1"/>
          </p:cNvSpPr>
          <p:nvPr/>
        </p:nvSpPr>
        <p:spPr bwMode="auto">
          <a:xfrm>
            <a:off x="1926795" y="5731933"/>
            <a:ext cx="215348" cy="16166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9" name="Rectangle 8"/>
          <p:cNvSpPr>
            <a:spLocks noChangeArrowheads="1"/>
          </p:cNvSpPr>
          <p:nvPr/>
        </p:nvSpPr>
        <p:spPr bwMode="auto">
          <a:xfrm>
            <a:off x="2950527" y="0"/>
            <a:ext cx="65284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00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HÀM SỐ LIÊN TỤC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773362" y="476480"/>
            <a:ext cx="330571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b="1" dirty="0" smtClean="0">
                <a:solidFill>
                  <a:srgbClr val="FF0000"/>
                </a:solidFill>
              </a:rPr>
              <a:t>III. MỘT SỐ ĐỊNH LÍ C</a:t>
            </a:r>
            <a:r>
              <a:rPr lang="vi-VN" b="1" dirty="0" smtClean="0">
                <a:solidFill>
                  <a:srgbClr val="FF0000"/>
                </a:solidFill>
              </a:rPr>
              <a:t>Ơ</a:t>
            </a:r>
            <a:r>
              <a:rPr lang="en-US" b="1" dirty="0" smtClean="0">
                <a:solidFill>
                  <a:srgbClr val="FF0000"/>
                </a:solidFill>
              </a:rPr>
              <a:t> BẢN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3106763" y="1021027"/>
            <a:ext cx="7773962" cy="122523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D</a:t>
            </a:r>
            <a:r>
              <a:rPr lang="vi-VN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ựa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vào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vi-VN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đồ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thị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hãy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nhận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xét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về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tính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liên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tục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các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hàm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số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sau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13127" y="5105137"/>
            <a:ext cx="85232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+mj-lt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+mj-lt"/>
              </a:rPr>
              <a:t>hàm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+mj-lt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+mj-lt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+mj-lt"/>
              </a:rPr>
              <a:t>tổng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ho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ặc </a:t>
            </a:r>
            <a:r>
              <a:rPr lang="en-US" sz="2800" b="1" dirty="0" err="1" smtClean="0">
                <a:solidFill>
                  <a:srgbClr val="FF0000"/>
                </a:solidFill>
                <a:latin typeface="+mj-lt"/>
              </a:rPr>
              <a:t>tích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+mj-lt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+mj-lt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+mj-lt"/>
              </a:rPr>
              <a:t>hàm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+mj-lt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 </a:t>
            </a:r>
            <a:r>
              <a:rPr lang="en-US" sz="2800" b="1" dirty="0" err="1" smtClean="0">
                <a:solidFill>
                  <a:srgbClr val="FF0000"/>
                </a:solidFill>
                <a:latin typeface="+mj-lt"/>
              </a:rPr>
              <a:t>liên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+mj-lt"/>
              </a:rPr>
              <a:t>tục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+mj-lt"/>
              </a:rPr>
              <a:t>tại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+mj-lt"/>
              </a:rPr>
              <a:t>một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đ</a:t>
            </a:r>
            <a:r>
              <a:rPr lang="en-US" sz="2800" b="1" dirty="0" err="1" smtClean="0">
                <a:solidFill>
                  <a:srgbClr val="FF0000"/>
                </a:solidFill>
                <a:latin typeface="+mj-lt"/>
              </a:rPr>
              <a:t>iểm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+mj-lt"/>
              </a:rPr>
              <a:t>thì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+mj-lt"/>
              </a:rPr>
              <a:t>liên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+mj-lt"/>
              </a:rPr>
              <a:t>tục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+mj-lt"/>
              </a:rPr>
              <a:t>tại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đ</a:t>
            </a:r>
            <a:r>
              <a:rPr lang="en-US" sz="2800" b="1" dirty="0" err="1" smtClean="0">
                <a:solidFill>
                  <a:srgbClr val="FF0000"/>
                </a:solidFill>
                <a:latin typeface="+mj-lt"/>
              </a:rPr>
              <a:t>iểm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đó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4387" name="Object 3"/>
          <p:cNvGraphicFramePr>
            <a:graphicFrameLocks noChangeAspect="1"/>
          </p:cNvGraphicFramePr>
          <p:nvPr/>
        </p:nvGraphicFramePr>
        <p:xfrm>
          <a:off x="3867017" y="2246260"/>
          <a:ext cx="3173545" cy="2177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3" name="Bitmap Image" r:id="rId6" imgW="4839375" imgH="3715269" progId="PBrush">
                  <p:embed/>
                </p:oleObj>
              </mc:Choice>
              <mc:Fallback>
                <p:oleObj name="Bitmap Image" r:id="rId6" imgW="4839375" imgH="3715269" progId="PBrus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7017" y="2246260"/>
                        <a:ext cx="3173545" cy="21770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90" name="Rectangle 6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4389" name="Object 5"/>
          <p:cNvGraphicFramePr>
            <a:graphicFrameLocks noChangeAspect="1"/>
          </p:cNvGraphicFramePr>
          <p:nvPr/>
        </p:nvGraphicFramePr>
        <p:xfrm>
          <a:off x="7497762" y="2303117"/>
          <a:ext cx="2971800" cy="2257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4" name="Bitmap Image" r:id="rId8" imgW="6904762" imgH="5304762" progId="PBrush">
                  <p:embed/>
                </p:oleObj>
              </mc:Choice>
              <mc:Fallback>
                <p:oleObj name="Bitmap Image" r:id="rId8" imgW="6904762" imgH="5304762" progId="PBrus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7762" y="2303117"/>
                        <a:ext cx="2971800" cy="22574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92" name="Rectangle 8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4391" name="Object 7"/>
          <p:cNvGraphicFramePr>
            <a:graphicFrameLocks noChangeAspect="1"/>
          </p:cNvGraphicFramePr>
          <p:nvPr/>
        </p:nvGraphicFramePr>
        <p:xfrm>
          <a:off x="3836763" y="4282281"/>
          <a:ext cx="3541188" cy="889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5" name="Equation" r:id="rId10" imgW="1168200" imgH="393480" progId="Equation.DSMT4">
                  <p:embed/>
                </p:oleObj>
              </mc:Choice>
              <mc:Fallback>
                <p:oleObj name="Equation" r:id="rId10" imgW="1168200" imgH="393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6763" y="4282281"/>
                        <a:ext cx="3541188" cy="8895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94" name="Rectangle 10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4393" name="Object 9"/>
          <p:cNvGraphicFramePr>
            <a:graphicFrameLocks noChangeAspect="1"/>
          </p:cNvGraphicFramePr>
          <p:nvPr/>
        </p:nvGraphicFramePr>
        <p:xfrm>
          <a:off x="7835211" y="4587081"/>
          <a:ext cx="2100951" cy="43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6" name="Equation" r:id="rId12" imgW="685800" imgH="164880" progId="Equation.DSMT4">
                  <p:embed/>
                </p:oleObj>
              </mc:Choice>
              <mc:Fallback>
                <p:oleObj name="Equation" r:id="rId12" imgW="685800" imgH="1648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5211" y="4587081"/>
                        <a:ext cx="2100951" cy="434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0" y="2995013"/>
            <a:ext cx="2620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II. HÀM SỐ LIÊN TỤC TRÊN MỘT KHOẢNG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0672" y="3441128"/>
            <a:ext cx="25302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800" dirty="0" smtClean="0">
                <a:solidFill>
                  <a:srgbClr val="3737FF"/>
                </a:solidFill>
              </a:rPr>
              <a:t>f(x) </a:t>
            </a:r>
            <a:r>
              <a:rPr lang="en-US" sz="1800" b="1" i="1" dirty="0" err="1" smtClean="0">
                <a:solidFill>
                  <a:srgbClr val="3737FF"/>
                </a:solidFill>
              </a:rPr>
              <a:t>liên</a:t>
            </a:r>
            <a:r>
              <a:rPr lang="en-US" sz="1800" b="1" i="1" dirty="0" smtClean="0">
                <a:solidFill>
                  <a:srgbClr val="3737FF"/>
                </a:solidFill>
              </a:rPr>
              <a:t> </a:t>
            </a:r>
            <a:r>
              <a:rPr lang="en-US" sz="1800" b="1" i="1" dirty="0" err="1" smtClean="0">
                <a:solidFill>
                  <a:srgbClr val="3737FF"/>
                </a:solidFill>
              </a:rPr>
              <a:t>tục</a:t>
            </a:r>
            <a:r>
              <a:rPr lang="en-US" sz="1800" b="1" i="1" dirty="0" smtClean="0">
                <a:solidFill>
                  <a:srgbClr val="3737FF"/>
                </a:solidFill>
              </a:rPr>
              <a:t> </a:t>
            </a:r>
            <a:r>
              <a:rPr lang="en-US" sz="1800" b="1" i="1" dirty="0" err="1" smtClean="0">
                <a:solidFill>
                  <a:srgbClr val="3737FF"/>
                </a:solidFill>
              </a:rPr>
              <a:t>trên</a:t>
            </a:r>
            <a:r>
              <a:rPr lang="en-US" sz="1800" b="1" i="1" dirty="0" smtClean="0">
                <a:solidFill>
                  <a:srgbClr val="3737FF"/>
                </a:solidFill>
              </a:rPr>
              <a:t> </a:t>
            </a:r>
            <a:r>
              <a:rPr lang="en-US" sz="1800" b="1" i="1" dirty="0" err="1" smtClean="0">
                <a:solidFill>
                  <a:srgbClr val="3737FF"/>
                </a:solidFill>
              </a:rPr>
              <a:t>một</a:t>
            </a:r>
            <a:r>
              <a:rPr lang="en-US" sz="1800" b="1" i="1" dirty="0" smtClean="0">
                <a:solidFill>
                  <a:srgbClr val="3737FF"/>
                </a:solidFill>
              </a:rPr>
              <a:t> </a:t>
            </a:r>
            <a:r>
              <a:rPr lang="en-US" sz="1800" b="1" i="1" dirty="0" err="1" smtClean="0">
                <a:solidFill>
                  <a:srgbClr val="3737FF"/>
                </a:solidFill>
              </a:rPr>
              <a:t>khoảng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nếu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nó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liên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tục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tại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mọi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điểm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thuộc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khoảng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đó</a:t>
            </a:r>
            <a:endParaRPr lang="en-US" sz="1800" dirty="0" smtClean="0">
              <a:solidFill>
                <a:srgbClr val="3737FF"/>
              </a:solidFill>
            </a:endParaRP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610462" y="2258334"/>
          <a:ext cx="2003173" cy="682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7" name="Equation" r:id="rId14" imgW="1244520" imgH="342720" progId="Equation.DSMT4">
                  <p:embed/>
                </p:oleObj>
              </mc:Choice>
              <mc:Fallback>
                <p:oleObj name="Equation" r:id="rId14" imgW="1244520" imgH="34272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462" y="2258334"/>
                        <a:ext cx="2003173" cy="6823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8"/>
          <p:cNvSpPr/>
          <p:nvPr/>
        </p:nvSpPr>
        <p:spPr>
          <a:xfrm>
            <a:off x="106362" y="1539081"/>
            <a:ext cx="2514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dirty="0" err="1" smtClean="0">
                <a:solidFill>
                  <a:srgbClr val="3737FF"/>
                </a:solidFill>
              </a:rPr>
              <a:t>Hàm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số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i="1" dirty="0" smtClean="0">
                <a:solidFill>
                  <a:srgbClr val="3737FF"/>
                </a:solidFill>
              </a:rPr>
              <a:t>f(x)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được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gọi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là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b="1" dirty="0" err="1" smtClean="0">
                <a:solidFill>
                  <a:srgbClr val="3737FF"/>
                </a:solidFill>
              </a:rPr>
              <a:t>liên</a:t>
            </a:r>
            <a:r>
              <a:rPr lang="en-US" sz="1900" b="1" dirty="0" smtClean="0">
                <a:solidFill>
                  <a:srgbClr val="3737FF"/>
                </a:solidFill>
              </a:rPr>
              <a:t> </a:t>
            </a:r>
            <a:r>
              <a:rPr lang="en-US" sz="1900" b="1" dirty="0" err="1" smtClean="0">
                <a:solidFill>
                  <a:srgbClr val="3737FF"/>
                </a:solidFill>
              </a:rPr>
              <a:t>tục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tại</a:t>
            </a:r>
            <a:r>
              <a:rPr lang="en-US" sz="1900" dirty="0" smtClean="0">
                <a:solidFill>
                  <a:srgbClr val="3737FF"/>
                </a:solidFill>
              </a:rPr>
              <a:t>  x</a:t>
            </a:r>
            <a:r>
              <a:rPr lang="en-US" sz="1900" baseline="-25000" dirty="0" smtClean="0">
                <a:solidFill>
                  <a:srgbClr val="3737FF"/>
                </a:solidFill>
              </a:rPr>
              <a:t>0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nếu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endParaRPr lang="en-US" sz="1900" dirty="0"/>
          </a:p>
        </p:txBody>
      </p:sp>
      <p:sp>
        <p:nvSpPr>
          <p:cNvPr id="28" name="TextBox 27"/>
          <p:cNvSpPr txBox="1"/>
          <p:nvPr/>
        </p:nvSpPr>
        <p:spPr>
          <a:xfrm>
            <a:off x="0" y="1005681"/>
            <a:ext cx="2620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I. HÀM SỐ LIÊN TỤC TẠI MỘT ĐIỂM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4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4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k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880725" cy="47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2950527" y="17017"/>
            <a:ext cx="1088073" cy="408411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950527" y="57493"/>
            <a:ext cx="10880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 smtClean="0">
                <a:solidFill>
                  <a:srgbClr val="FF3300"/>
                </a:solidFill>
              </a:rPr>
              <a:t>§3</a:t>
            </a:r>
            <a:endParaRPr lang="en-US" sz="1800" b="1" dirty="0">
              <a:solidFill>
                <a:srgbClr val="FF3300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476479"/>
            <a:ext cx="2849562" cy="5649684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90673" y="952959"/>
            <a:ext cx="2682689" cy="510513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ct val="25000"/>
              </a:spcBef>
            </a:pPr>
            <a:endParaRPr lang="en-US" sz="1800" b="1">
              <a:latin typeface="Times New Roman" pitchFamily="18" charset="0"/>
            </a:endParaRP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347" name="AutoShape 35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1926795" y="5731933"/>
            <a:ext cx="215348" cy="16166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9" name="Rectangle 8"/>
          <p:cNvSpPr>
            <a:spLocks noChangeArrowheads="1"/>
          </p:cNvSpPr>
          <p:nvPr/>
        </p:nvSpPr>
        <p:spPr bwMode="auto">
          <a:xfrm>
            <a:off x="2950527" y="0"/>
            <a:ext cx="65284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00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HÀM SỐ LIÊN TỤC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3174915" y="4742104"/>
            <a:ext cx="484343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849562" y="476480"/>
            <a:ext cx="330571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b="1" dirty="0" smtClean="0">
                <a:solidFill>
                  <a:srgbClr val="FF0000"/>
                </a:solidFill>
              </a:rPr>
              <a:t>III. MỘT SỐ ĐỊNH LÍ C</a:t>
            </a:r>
            <a:r>
              <a:rPr lang="vi-VN" b="1" dirty="0" smtClean="0">
                <a:solidFill>
                  <a:srgbClr val="FF0000"/>
                </a:solidFill>
              </a:rPr>
              <a:t>Ơ</a:t>
            </a:r>
            <a:r>
              <a:rPr lang="en-US" b="1" dirty="0" smtClean="0">
                <a:solidFill>
                  <a:srgbClr val="FF0000"/>
                </a:solidFill>
              </a:rPr>
              <a:t> BẢN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99000" y="1325900"/>
            <a:ext cx="8432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737FF"/>
                </a:solidFill>
                <a:latin typeface="VNI-Times" pitchFamily="2" charset="0"/>
              </a:rPr>
              <a:t>a) </a:t>
            </a:r>
            <a:r>
              <a:rPr lang="en-US" sz="2800" dirty="0" err="1" smtClean="0">
                <a:solidFill>
                  <a:srgbClr val="3737FF"/>
                </a:solidFill>
                <a:latin typeface="VNI-Times" pitchFamily="2" charset="0"/>
              </a:rPr>
              <a:t>Haøm</a:t>
            </a:r>
            <a:r>
              <a:rPr lang="en-US" sz="2800" dirty="0" smtClean="0">
                <a:solidFill>
                  <a:srgbClr val="3737FF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3737FF"/>
                </a:solidFill>
                <a:latin typeface="VNI-Times" pitchFamily="2" charset="0"/>
              </a:rPr>
              <a:t>soá</a:t>
            </a:r>
            <a:r>
              <a:rPr lang="en-US" sz="2800" dirty="0" smtClean="0">
                <a:solidFill>
                  <a:srgbClr val="3737FF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3737FF"/>
                </a:solidFill>
                <a:latin typeface="VNI-Times" pitchFamily="2" charset="0"/>
              </a:rPr>
              <a:t>ña</a:t>
            </a:r>
            <a:r>
              <a:rPr lang="en-US" sz="2800" dirty="0" smtClean="0">
                <a:solidFill>
                  <a:srgbClr val="3737FF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3737FF"/>
                </a:solidFill>
                <a:latin typeface="VNI-Times" pitchFamily="2" charset="0"/>
              </a:rPr>
              <a:t>thöùc</a:t>
            </a:r>
            <a:r>
              <a:rPr lang="en-US" sz="2800" dirty="0" smtClean="0">
                <a:solidFill>
                  <a:srgbClr val="3737FF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3737FF"/>
                </a:solidFill>
                <a:latin typeface="VNI-Times" pitchFamily="2" charset="0"/>
              </a:rPr>
              <a:t>lieân</a:t>
            </a:r>
            <a:r>
              <a:rPr lang="en-US" sz="2800" dirty="0" smtClean="0">
                <a:solidFill>
                  <a:srgbClr val="3737FF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3737FF"/>
                </a:solidFill>
                <a:latin typeface="VNI-Times" pitchFamily="2" charset="0"/>
              </a:rPr>
              <a:t>tuïc</a:t>
            </a:r>
            <a:r>
              <a:rPr lang="en-US" sz="2800" dirty="0" smtClean="0">
                <a:solidFill>
                  <a:srgbClr val="3737FF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3737FF"/>
                </a:solidFill>
                <a:latin typeface="VNI-Times" pitchFamily="2" charset="0"/>
              </a:rPr>
              <a:t>treân</a:t>
            </a:r>
            <a:r>
              <a:rPr lang="en-US" sz="2800" dirty="0" smtClean="0">
                <a:solidFill>
                  <a:srgbClr val="3737FF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3737FF"/>
                </a:solidFill>
                <a:latin typeface="VNI-Times" pitchFamily="2" charset="0"/>
              </a:rPr>
              <a:t>toaøn</a:t>
            </a:r>
            <a:r>
              <a:rPr lang="en-US" sz="2800" dirty="0" smtClean="0">
                <a:solidFill>
                  <a:srgbClr val="3737FF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3737FF"/>
                </a:solidFill>
                <a:latin typeface="VNI-Times" pitchFamily="2" charset="0"/>
              </a:rPr>
              <a:t>boä</a:t>
            </a:r>
            <a:r>
              <a:rPr lang="en-US" sz="2800" dirty="0" smtClean="0">
                <a:solidFill>
                  <a:srgbClr val="3737FF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3737FF"/>
                </a:solidFill>
                <a:latin typeface="VNI-Times" pitchFamily="2" charset="0"/>
              </a:rPr>
              <a:t>taäp</a:t>
            </a:r>
            <a:r>
              <a:rPr lang="en-US" sz="2800" dirty="0" smtClean="0">
                <a:solidFill>
                  <a:srgbClr val="3737FF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3737FF"/>
                </a:solidFill>
                <a:latin typeface="VNI-Times" pitchFamily="2" charset="0"/>
              </a:rPr>
              <a:t>soá</a:t>
            </a:r>
            <a:r>
              <a:rPr lang="en-US" sz="2800" dirty="0" smtClean="0">
                <a:solidFill>
                  <a:srgbClr val="3737FF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3737FF"/>
                </a:solidFill>
                <a:latin typeface="VNI-Times" pitchFamily="2" charset="0"/>
              </a:rPr>
              <a:t>thöïc</a:t>
            </a:r>
            <a:r>
              <a:rPr lang="en-US" sz="2800" dirty="0" smtClean="0">
                <a:solidFill>
                  <a:srgbClr val="3737FF"/>
                </a:solidFill>
                <a:latin typeface="VNI-Times" pitchFamily="2" charset="0"/>
              </a:rPr>
              <a:t> R.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784527" y="2042055"/>
            <a:ext cx="85232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3737FF"/>
                </a:solidFill>
                <a:latin typeface="VNI-Times" pitchFamily="2" charset="0"/>
              </a:rPr>
              <a:t>b) </a:t>
            </a:r>
            <a:r>
              <a:rPr lang="en-US" sz="2800" dirty="0" err="1" smtClean="0">
                <a:solidFill>
                  <a:srgbClr val="3737FF"/>
                </a:solidFill>
                <a:latin typeface="VNI-Times" pitchFamily="2" charset="0"/>
              </a:rPr>
              <a:t>Haøm</a:t>
            </a:r>
            <a:r>
              <a:rPr lang="en-US" sz="2800" dirty="0" smtClean="0">
                <a:solidFill>
                  <a:srgbClr val="3737FF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3737FF"/>
                </a:solidFill>
                <a:latin typeface="VNI-Times" pitchFamily="2" charset="0"/>
              </a:rPr>
              <a:t>soá</a:t>
            </a:r>
            <a:r>
              <a:rPr lang="en-US" sz="2800" dirty="0" smtClean="0">
                <a:solidFill>
                  <a:srgbClr val="3737FF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3737FF"/>
                </a:solidFill>
                <a:latin typeface="VNI-Times" pitchFamily="2" charset="0"/>
              </a:rPr>
              <a:t>phaân</a:t>
            </a:r>
            <a:r>
              <a:rPr lang="en-US" sz="2800" dirty="0" smtClean="0">
                <a:solidFill>
                  <a:srgbClr val="3737FF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3737FF"/>
                </a:solidFill>
                <a:latin typeface="VNI-Times" pitchFamily="2" charset="0"/>
              </a:rPr>
              <a:t>thöùc</a:t>
            </a:r>
            <a:r>
              <a:rPr lang="en-US" sz="2800" dirty="0" smtClean="0">
                <a:solidFill>
                  <a:srgbClr val="3737FF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3737FF"/>
                </a:solidFill>
                <a:latin typeface="VNI-Times" pitchFamily="2" charset="0"/>
              </a:rPr>
              <a:t>höõu</a:t>
            </a:r>
            <a:r>
              <a:rPr lang="en-US" sz="2800" dirty="0" smtClean="0">
                <a:solidFill>
                  <a:srgbClr val="3737FF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3737FF"/>
                </a:solidFill>
                <a:latin typeface="VNI-Times" pitchFamily="2" charset="0"/>
              </a:rPr>
              <a:t>tæ</a:t>
            </a:r>
            <a:r>
              <a:rPr lang="en-US" sz="2800" dirty="0" smtClean="0">
                <a:solidFill>
                  <a:srgbClr val="3737FF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3737FF"/>
                </a:solidFill>
                <a:latin typeface="VNI-Times" pitchFamily="2" charset="0"/>
              </a:rPr>
              <a:t>vaø</a:t>
            </a:r>
            <a:r>
              <a:rPr lang="en-US" sz="2800" dirty="0" smtClean="0">
                <a:solidFill>
                  <a:srgbClr val="3737FF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3737FF"/>
                </a:solidFill>
                <a:latin typeface="VNI-Times" pitchFamily="2" charset="0"/>
              </a:rPr>
              <a:t>caùc</a:t>
            </a:r>
            <a:r>
              <a:rPr lang="en-US" sz="2800" dirty="0" smtClean="0">
                <a:solidFill>
                  <a:srgbClr val="3737FF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3737FF"/>
                </a:solidFill>
                <a:latin typeface="VNI-Times" pitchFamily="2" charset="0"/>
              </a:rPr>
              <a:t>haøm</a:t>
            </a:r>
            <a:r>
              <a:rPr lang="en-US" sz="2800" dirty="0" smtClean="0">
                <a:solidFill>
                  <a:srgbClr val="3737FF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3737FF"/>
                </a:solidFill>
                <a:latin typeface="VNI-Times" pitchFamily="2" charset="0"/>
              </a:rPr>
              <a:t>soá</a:t>
            </a:r>
            <a:r>
              <a:rPr lang="en-US" sz="2800" dirty="0" smtClean="0">
                <a:solidFill>
                  <a:srgbClr val="3737FF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3737FF"/>
                </a:solidFill>
                <a:latin typeface="VNI-Times" pitchFamily="2" charset="0"/>
              </a:rPr>
              <a:t>löôïng</a:t>
            </a:r>
            <a:r>
              <a:rPr lang="en-US" sz="2800" dirty="0" smtClean="0">
                <a:solidFill>
                  <a:srgbClr val="3737FF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3737FF"/>
                </a:solidFill>
                <a:latin typeface="VNI-Times" pitchFamily="2" charset="0"/>
              </a:rPr>
              <a:t>giaùc</a:t>
            </a:r>
            <a:r>
              <a:rPr lang="en-US" sz="2800" dirty="0" smtClean="0">
                <a:solidFill>
                  <a:srgbClr val="3737FF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3737FF"/>
                </a:solidFill>
                <a:latin typeface="VNI-Times" pitchFamily="2" charset="0"/>
              </a:rPr>
              <a:t>lieân</a:t>
            </a:r>
            <a:r>
              <a:rPr lang="en-US" sz="2800" dirty="0" smtClean="0">
                <a:solidFill>
                  <a:srgbClr val="3737FF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3737FF"/>
                </a:solidFill>
                <a:latin typeface="VNI-Times" pitchFamily="2" charset="0"/>
              </a:rPr>
              <a:t>tuïc</a:t>
            </a:r>
            <a:r>
              <a:rPr lang="en-US" sz="2800" dirty="0" smtClean="0">
                <a:solidFill>
                  <a:srgbClr val="3737FF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3737FF"/>
                </a:solidFill>
                <a:latin typeface="VNI-Times" pitchFamily="2" charset="0"/>
              </a:rPr>
              <a:t>treân</a:t>
            </a:r>
            <a:r>
              <a:rPr lang="en-US" sz="2800" dirty="0" smtClean="0">
                <a:solidFill>
                  <a:srgbClr val="3737FF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3737FF"/>
                </a:solidFill>
                <a:latin typeface="VNI-Times" pitchFamily="2" charset="0"/>
              </a:rPr>
              <a:t>töøng</a:t>
            </a:r>
            <a:r>
              <a:rPr lang="en-US" sz="2800" dirty="0" smtClean="0">
                <a:solidFill>
                  <a:srgbClr val="3737FF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3737FF"/>
                </a:solidFill>
                <a:latin typeface="VNI-Times" pitchFamily="2" charset="0"/>
              </a:rPr>
              <a:t>khoaûng</a:t>
            </a:r>
            <a:r>
              <a:rPr lang="en-US" sz="2800" dirty="0" smtClean="0">
                <a:solidFill>
                  <a:srgbClr val="3737FF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3737FF"/>
                </a:solidFill>
                <a:latin typeface="VNI-Times" pitchFamily="2" charset="0"/>
              </a:rPr>
              <a:t>cuûa</a:t>
            </a:r>
            <a:r>
              <a:rPr lang="en-US" sz="2800" dirty="0" smtClean="0">
                <a:solidFill>
                  <a:srgbClr val="3737FF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3737FF"/>
                </a:solidFill>
                <a:latin typeface="VNI-Times" pitchFamily="2" charset="0"/>
              </a:rPr>
              <a:t>taäp</a:t>
            </a:r>
            <a:r>
              <a:rPr lang="en-US" sz="2800" dirty="0" smtClean="0">
                <a:solidFill>
                  <a:srgbClr val="3737FF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3737FF"/>
                </a:solidFill>
                <a:latin typeface="VNI-Times" pitchFamily="2" charset="0"/>
              </a:rPr>
              <a:t>xaùc</a:t>
            </a:r>
            <a:r>
              <a:rPr lang="en-US" sz="2800" dirty="0" smtClean="0">
                <a:solidFill>
                  <a:srgbClr val="3737FF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3737FF"/>
                </a:solidFill>
                <a:latin typeface="VNI-Times" pitchFamily="2" charset="0"/>
              </a:rPr>
              <a:t>ñònh</a:t>
            </a:r>
            <a:r>
              <a:rPr lang="en-US" sz="2800" dirty="0" smtClean="0">
                <a:solidFill>
                  <a:srgbClr val="3737FF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3737FF"/>
                </a:solidFill>
                <a:latin typeface="VNI-Times" pitchFamily="2" charset="0"/>
              </a:rPr>
              <a:t>cuûa</a:t>
            </a:r>
            <a:r>
              <a:rPr lang="en-US" sz="2800" dirty="0" smtClean="0">
                <a:solidFill>
                  <a:srgbClr val="3737FF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3737FF"/>
                </a:solidFill>
                <a:latin typeface="VNI-Times" pitchFamily="2" charset="0"/>
              </a:rPr>
              <a:t>chuùng</a:t>
            </a:r>
            <a:r>
              <a:rPr lang="en-US" sz="2800" dirty="0" smtClean="0">
                <a:solidFill>
                  <a:srgbClr val="3737FF"/>
                </a:solidFill>
                <a:latin typeface="VNI-Times" pitchFamily="2" charset="0"/>
              </a:rPr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071018" y="3335355"/>
            <a:ext cx="8160544" cy="1516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VNI-Times" pitchFamily="2" charset="0"/>
              </a:rPr>
              <a:t>	     </a:t>
            </a:r>
            <a:r>
              <a:rPr lang="en-US" sz="2800" dirty="0" err="1" smtClean="0">
                <a:solidFill>
                  <a:srgbClr val="3737FF"/>
                </a:solidFill>
                <a:latin typeface="VNI-Times" pitchFamily="2" charset="0"/>
              </a:rPr>
              <a:t>Giaû</a:t>
            </a:r>
            <a:r>
              <a:rPr lang="en-US" sz="2800" dirty="0" smtClean="0">
                <a:solidFill>
                  <a:srgbClr val="3737FF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3737FF"/>
                </a:solidFill>
                <a:latin typeface="VNI-Times" pitchFamily="2" charset="0"/>
              </a:rPr>
              <a:t>söû</a:t>
            </a:r>
            <a:r>
              <a:rPr lang="en-US" sz="2800" dirty="0" smtClean="0">
                <a:solidFill>
                  <a:srgbClr val="3737FF"/>
                </a:solidFill>
                <a:latin typeface="VNI-Times" pitchFamily="2" charset="0"/>
              </a:rPr>
              <a:t> y = f(x) </a:t>
            </a:r>
            <a:r>
              <a:rPr lang="en-US" sz="2800" dirty="0" err="1" smtClean="0">
                <a:solidFill>
                  <a:srgbClr val="3737FF"/>
                </a:solidFill>
                <a:latin typeface="VNI-Times" pitchFamily="2" charset="0"/>
              </a:rPr>
              <a:t>vaø</a:t>
            </a:r>
            <a:r>
              <a:rPr lang="en-US" sz="2800" dirty="0" smtClean="0">
                <a:solidFill>
                  <a:srgbClr val="3737FF"/>
                </a:solidFill>
                <a:latin typeface="VNI-Times" pitchFamily="2" charset="0"/>
              </a:rPr>
              <a:t> y = g(x) </a:t>
            </a:r>
            <a:r>
              <a:rPr lang="en-US" sz="2800" dirty="0" err="1" smtClean="0">
                <a:solidFill>
                  <a:srgbClr val="3737FF"/>
                </a:solidFill>
                <a:latin typeface="VNI-Times" pitchFamily="2" charset="0"/>
              </a:rPr>
              <a:t>laø</a:t>
            </a:r>
            <a:r>
              <a:rPr lang="en-US" sz="2800" dirty="0" smtClean="0">
                <a:solidFill>
                  <a:srgbClr val="3737FF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3737FF"/>
                </a:solidFill>
                <a:latin typeface="VNI-Times" pitchFamily="2" charset="0"/>
              </a:rPr>
              <a:t>hai</a:t>
            </a:r>
            <a:r>
              <a:rPr lang="en-US" sz="2800" dirty="0" smtClean="0">
                <a:solidFill>
                  <a:srgbClr val="3737FF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3737FF"/>
                </a:solidFill>
                <a:latin typeface="VNI-Times" pitchFamily="2" charset="0"/>
              </a:rPr>
              <a:t>haøm</a:t>
            </a:r>
            <a:r>
              <a:rPr lang="en-US" sz="2800" dirty="0" smtClean="0">
                <a:solidFill>
                  <a:srgbClr val="3737FF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3737FF"/>
                </a:solidFill>
                <a:latin typeface="VNI-Times" pitchFamily="2" charset="0"/>
              </a:rPr>
              <a:t>soá</a:t>
            </a:r>
            <a:r>
              <a:rPr lang="en-US" sz="2800" dirty="0" smtClean="0">
                <a:solidFill>
                  <a:srgbClr val="3737FF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3737FF"/>
                </a:solidFill>
                <a:latin typeface="VNI-Times" pitchFamily="2" charset="0"/>
              </a:rPr>
              <a:t>lieân</a:t>
            </a:r>
            <a:r>
              <a:rPr lang="en-US" sz="2800" dirty="0" smtClean="0">
                <a:solidFill>
                  <a:srgbClr val="3737FF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3737FF"/>
                </a:solidFill>
                <a:latin typeface="VNI-Times" pitchFamily="2" charset="0"/>
              </a:rPr>
              <a:t>tuïc</a:t>
            </a:r>
            <a:r>
              <a:rPr lang="en-US" sz="2800" dirty="0" smtClean="0">
                <a:solidFill>
                  <a:srgbClr val="3737FF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3737FF"/>
                </a:solidFill>
                <a:latin typeface="VNI-Times" pitchFamily="2" charset="0"/>
              </a:rPr>
              <a:t>taïi</a:t>
            </a:r>
            <a:r>
              <a:rPr lang="en-US" sz="2800" dirty="0" smtClean="0">
                <a:solidFill>
                  <a:srgbClr val="3737FF"/>
                </a:solidFill>
                <a:latin typeface="VNI-Times" pitchFamily="2" charset="0"/>
              </a:rPr>
              <a:t> x</a:t>
            </a:r>
            <a:r>
              <a:rPr lang="en-US" sz="2800" baseline="-25000" dirty="0" smtClean="0">
                <a:solidFill>
                  <a:srgbClr val="3737FF"/>
                </a:solidFill>
                <a:latin typeface="VNI-Times" pitchFamily="2" charset="0"/>
              </a:rPr>
              <a:t>0</a:t>
            </a:r>
            <a:r>
              <a:rPr lang="en-US" sz="2800" dirty="0" smtClean="0">
                <a:solidFill>
                  <a:srgbClr val="3737FF"/>
                </a:solidFill>
                <a:latin typeface="VNI-Times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3737FF"/>
                </a:solidFill>
                <a:latin typeface="VNI-Times" pitchFamily="2" charset="0"/>
              </a:rPr>
              <a:t>a) y = f(x) ± g(x), y = f(x).g(x) </a:t>
            </a:r>
            <a:r>
              <a:rPr lang="en-US" sz="2800" dirty="0" err="1" smtClean="0">
                <a:solidFill>
                  <a:srgbClr val="3737FF"/>
                </a:solidFill>
                <a:latin typeface="VNI-Times" pitchFamily="2" charset="0"/>
              </a:rPr>
              <a:t>lieân</a:t>
            </a:r>
            <a:r>
              <a:rPr lang="en-US" sz="2800" dirty="0" smtClean="0">
                <a:solidFill>
                  <a:srgbClr val="3737FF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3737FF"/>
                </a:solidFill>
                <a:latin typeface="VNI-Times" pitchFamily="2" charset="0"/>
              </a:rPr>
              <a:t>tuïc</a:t>
            </a:r>
            <a:r>
              <a:rPr lang="en-US" sz="2800" dirty="0" smtClean="0">
                <a:solidFill>
                  <a:srgbClr val="3737FF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3737FF"/>
                </a:solidFill>
                <a:latin typeface="VNI-Times" pitchFamily="2" charset="0"/>
              </a:rPr>
              <a:t>taïi</a:t>
            </a:r>
            <a:r>
              <a:rPr lang="en-US" sz="2800" dirty="0" smtClean="0">
                <a:solidFill>
                  <a:srgbClr val="3737FF"/>
                </a:solidFill>
                <a:latin typeface="VNI-Times" pitchFamily="2" charset="0"/>
              </a:rPr>
              <a:t> x</a:t>
            </a:r>
            <a:r>
              <a:rPr lang="en-US" sz="2800" baseline="-25000" dirty="0" smtClean="0">
                <a:solidFill>
                  <a:srgbClr val="3737FF"/>
                </a:solidFill>
                <a:latin typeface="VNI-Times" pitchFamily="2" charset="0"/>
              </a:rPr>
              <a:t>0</a:t>
            </a:r>
            <a:r>
              <a:rPr lang="en-US" sz="2800" dirty="0" smtClean="0">
                <a:solidFill>
                  <a:srgbClr val="3737FF"/>
                </a:solidFill>
                <a:latin typeface="VNI-Times" pitchFamily="2" charset="0"/>
              </a:rPr>
              <a:t>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889673" y="917952"/>
            <a:ext cx="16161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VNI-Times" pitchFamily="2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VNI-Times" pitchFamily="2" charset="0"/>
              </a:rPr>
              <a:t>lí</a:t>
            </a:r>
            <a:r>
              <a:rPr lang="en-US" sz="2800" b="1" dirty="0" smtClean="0">
                <a:solidFill>
                  <a:srgbClr val="FF0000"/>
                </a:solidFill>
                <a:latin typeface="VNI-Times" pitchFamily="2" charset="0"/>
              </a:rPr>
              <a:t> 1:</a:t>
            </a:r>
            <a:endParaRPr lang="en-US" sz="2800" dirty="0" smtClean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889673" y="3335355"/>
            <a:ext cx="17203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VNI-Times" pitchFamily="2" charset="0"/>
              </a:rPr>
              <a:t>Ñònh</a:t>
            </a:r>
            <a:r>
              <a:rPr lang="en-US" sz="2800" b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VNI-Times" pitchFamily="2" charset="0"/>
              </a:rPr>
              <a:t>lí</a:t>
            </a:r>
            <a:r>
              <a:rPr lang="en-US" sz="2800" b="1" dirty="0" smtClean="0">
                <a:solidFill>
                  <a:srgbClr val="FF0000"/>
                </a:solidFill>
                <a:latin typeface="VNI-Times" pitchFamily="2" charset="0"/>
              </a:rPr>
              <a:t> 2:</a:t>
            </a:r>
            <a:r>
              <a:rPr lang="en-US" sz="28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2" name="Group 32"/>
          <p:cNvGrpSpPr/>
          <p:nvPr/>
        </p:nvGrpSpPr>
        <p:grpSpPr>
          <a:xfrm>
            <a:off x="3071018" y="4762816"/>
            <a:ext cx="8160544" cy="967264"/>
            <a:chOff x="2286000" y="5331788"/>
            <a:chExt cx="6858000" cy="1082814"/>
          </a:xfrm>
        </p:grpSpPr>
        <p:graphicFrame>
          <p:nvGraphicFramePr>
            <p:cNvPr id="29" name="Object 28"/>
            <p:cNvGraphicFramePr>
              <a:graphicFrameLocks noChangeAspect="1"/>
            </p:cNvGraphicFramePr>
            <p:nvPr/>
          </p:nvGraphicFramePr>
          <p:xfrm>
            <a:off x="2667000" y="5347802"/>
            <a:ext cx="1225939" cy="1066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911" name="Equation" r:id="rId5" imgW="647640" imgH="469800" progId="Equation.DSMT4">
                    <p:embed/>
                  </p:oleObj>
                </mc:Choice>
                <mc:Fallback>
                  <p:oleObj name="Equation" r:id="rId5" imgW="647640" imgH="469800" progId="Equation.DSMT4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7000" y="5347802"/>
                          <a:ext cx="1225939" cy="1066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Rectangle 31"/>
            <p:cNvSpPr/>
            <p:nvPr/>
          </p:nvSpPr>
          <p:spPr>
            <a:xfrm>
              <a:off x="2286000" y="5331788"/>
              <a:ext cx="6858000" cy="8269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>
                  <a:solidFill>
                    <a:srgbClr val="3737FF"/>
                  </a:solidFill>
                  <a:latin typeface="VNI-Times" pitchFamily="2" charset="0"/>
                </a:rPr>
                <a:t>b)                    </a:t>
              </a:r>
              <a:r>
                <a:rPr lang="en-US" sz="2800" dirty="0" err="1" smtClean="0">
                  <a:solidFill>
                    <a:srgbClr val="3737FF"/>
                  </a:solidFill>
                  <a:latin typeface="VNI-Times" pitchFamily="2" charset="0"/>
                </a:rPr>
                <a:t>lieân</a:t>
              </a:r>
              <a:r>
                <a:rPr lang="en-US" sz="2800" dirty="0" smtClean="0">
                  <a:solidFill>
                    <a:srgbClr val="3737FF"/>
                  </a:solidFill>
                  <a:latin typeface="VNI-Times" pitchFamily="2" charset="0"/>
                </a:rPr>
                <a:t> </a:t>
              </a:r>
              <a:r>
                <a:rPr lang="en-US" sz="2800" dirty="0" err="1" smtClean="0">
                  <a:solidFill>
                    <a:srgbClr val="3737FF"/>
                  </a:solidFill>
                  <a:latin typeface="VNI-Times" pitchFamily="2" charset="0"/>
                </a:rPr>
                <a:t>tuïc</a:t>
              </a:r>
              <a:r>
                <a:rPr lang="en-US" sz="2800" dirty="0" smtClean="0">
                  <a:solidFill>
                    <a:srgbClr val="3737FF"/>
                  </a:solidFill>
                  <a:latin typeface="VNI-Times" pitchFamily="2" charset="0"/>
                </a:rPr>
                <a:t> </a:t>
              </a:r>
              <a:r>
                <a:rPr lang="en-US" sz="2800" dirty="0" err="1" smtClean="0">
                  <a:solidFill>
                    <a:srgbClr val="3737FF"/>
                  </a:solidFill>
                  <a:latin typeface="VNI-Times" pitchFamily="2" charset="0"/>
                </a:rPr>
                <a:t>taïi</a:t>
              </a:r>
              <a:r>
                <a:rPr lang="en-US" sz="2800" dirty="0" smtClean="0">
                  <a:solidFill>
                    <a:srgbClr val="3737FF"/>
                  </a:solidFill>
                  <a:latin typeface="VNI-Times" pitchFamily="2" charset="0"/>
                </a:rPr>
                <a:t> x</a:t>
              </a:r>
              <a:r>
                <a:rPr lang="en-US" sz="2800" baseline="-25000" dirty="0" smtClean="0">
                  <a:solidFill>
                    <a:srgbClr val="3737FF"/>
                  </a:solidFill>
                  <a:latin typeface="VNI-Times" pitchFamily="2" charset="0"/>
                </a:rPr>
                <a:t>0</a:t>
              </a:r>
              <a:r>
                <a:rPr lang="en-US" sz="2800" dirty="0" smtClean="0">
                  <a:solidFill>
                    <a:srgbClr val="3737FF"/>
                  </a:solidFill>
                  <a:latin typeface="VNI-Times" pitchFamily="2" charset="0"/>
                </a:rPr>
                <a:t> </a:t>
              </a:r>
              <a:r>
                <a:rPr lang="en-US" sz="2800" dirty="0" err="1" smtClean="0">
                  <a:solidFill>
                    <a:srgbClr val="3737FF"/>
                  </a:solidFill>
                  <a:latin typeface="VNI-Times" pitchFamily="2" charset="0"/>
                </a:rPr>
                <a:t>neáu</a:t>
              </a:r>
              <a:r>
                <a:rPr lang="en-US" sz="2800" dirty="0" smtClean="0">
                  <a:solidFill>
                    <a:srgbClr val="3737FF"/>
                  </a:solidFill>
                  <a:latin typeface="VNI-Times" pitchFamily="2" charset="0"/>
                </a:rPr>
                <a:t> g(x</a:t>
              </a:r>
              <a:r>
                <a:rPr lang="en-US" sz="2800" baseline="-25000" dirty="0" smtClean="0">
                  <a:solidFill>
                    <a:srgbClr val="3737FF"/>
                  </a:solidFill>
                  <a:latin typeface="VNI-Times" pitchFamily="2" charset="0"/>
                </a:rPr>
                <a:t>0</a:t>
              </a:r>
              <a:r>
                <a:rPr lang="en-US" sz="2800" dirty="0" smtClean="0">
                  <a:solidFill>
                    <a:srgbClr val="3737FF"/>
                  </a:solidFill>
                  <a:latin typeface="VNI-Times" pitchFamily="2" charset="0"/>
                </a:rPr>
                <a:t>) </a:t>
              </a:r>
              <a:r>
                <a:rPr lang="en-US" sz="2800" dirty="0" err="1" smtClean="0">
                  <a:solidFill>
                    <a:srgbClr val="3737FF"/>
                  </a:solidFill>
                  <a:latin typeface="VNI-Times" pitchFamily="2" charset="0"/>
                </a:rPr>
                <a:t>khaùc</a:t>
              </a:r>
              <a:r>
                <a:rPr lang="en-US" sz="2800" dirty="0" smtClean="0">
                  <a:solidFill>
                    <a:srgbClr val="3737FF"/>
                  </a:solidFill>
                  <a:latin typeface="VNI-Times" pitchFamily="2" charset="0"/>
                </a:rPr>
                <a:t> 0.</a:t>
              </a:r>
              <a:endParaRPr lang="en-US" sz="2800" dirty="0">
                <a:solidFill>
                  <a:srgbClr val="3737FF"/>
                </a:solidFill>
                <a:latin typeface="VNI-Times" pitchFamily="2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0" y="2995013"/>
            <a:ext cx="2620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II. HÀM SỐ LIÊN TỤC TRÊN MỘT KHOẢNG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0672" y="3441128"/>
            <a:ext cx="25302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800" dirty="0" smtClean="0">
                <a:solidFill>
                  <a:srgbClr val="3737FF"/>
                </a:solidFill>
              </a:rPr>
              <a:t>f(x) </a:t>
            </a:r>
            <a:r>
              <a:rPr lang="en-US" sz="1800" b="1" i="1" dirty="0" err="1" smtClean="0">
                <a:solidFill>
                  <a:srgbClr val="3737FF"/>
                </a:solidFill>
              </a:rPr>
              <a:t>liên</a:t>
            </a:r>
            <a:r>
              <a:rPr lang="en-US" sz="1800" b="1" i="1" dirty="0" smtClean="0">
                <a:solidFill>
                  <a:srgbClr val="3737FF"/>
                </a:solidFill>
              </a:rPr>
              <a:t> </a:t>
            </a:r>
            <a:r>
              <a:rPr lang="en-US" sz="1800" b="1" i="1" dirty="0" err="1" smtClean="0">
                <a:solidFill>
                  <a:srgbClr val="3737FF"/>
                </a:solidFill>
              </a:rPr>
              <a:t>tục</a:t>
            </a:r>
            <a:r>
              <a:rPr lang="en-US" sz="1800" b="1" i="1" dirty="0" smtClean="0">
                <a:solidFill>
                  <a:srgbClr val="3737FF"/>
                </a:solidFill>
              </a:rPr>
              <a:t> </a:t>
            </a:r>
            <a:r>
              <a:rPr lang="en-US" sz="1800" b="1" i="1" dirty="0" err="1" smtClean="0">
                <a:solidFill>
                  <a:srgbClr val="3737FF"/>
                </a:solidFill>
              </a:rPr>
              <a:t>trên</a:t>
            </a:r>
            <a:r>
              <a:rPr lang="en-US" sz="1800" b="1" i="1" dirty="0" smtClean="0">
                <a:solidFill>
                  <a:srgbClr val="3737FF"/>
                </a:solidFill>
              </a:rPr>
              <a:t> </a:t>
            </a:r>
            <a:r>
              <a:rPr lang="en-US" sz="1800" b="1" i="1" dirty="0" err="1" smtClean="0">
                <a:solidFill>
                  <a:srgbClr val="3737FF"/>
                </a:solidFill>
              </a:rPr>
              <a:t>một</a:t>
            </a:r>
            <a:r>
              <a:rPr lang="en-US" sz="1800" b="1" i="1" dirty="0" smtClean="0">
                <a:solidFill>
                  <a:srgbClr val="3737FF"/>
                </a:solidFill>
              </a:rPr>
              <a:t> </a:t>
            </a:r>
            <a:r>
              <a:rPr lang="en-US" sz="1800" b="1" i="1" dirty="0" err="1" smtClean="0">
                <a:solidFill>
                  <a:srgbClr val="3737FF"/>
                </a:solidFill>
              </a:rPr>
              <a:t>khoảng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nếu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nó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liên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tục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tại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mọi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điểm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thuộc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khoảng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đó</a:t>
            </a:r>
            <a:endParaRPr lang="en-US" sz="1800" dirty="0" smtClean="0">
              <a:solidFill>
                <a:srgbClr val="3737FF"/>
              </a:solidFill>
            </a:endParaRPr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/>
        </p:nvGraphicFramePr>
        <p:xfrm>
          <a:off x="610462" y="2258334"/>
          <a:ext cx="2003173" cy="682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2" name="Equation" r:id="rId7" imgW="1244520" imgH="342720" progId="Equation.DSMT4">
                  <p:embed/>
                </p:oleObj>
              </mc:Choice>
              <mc:Fallback>
                <p:oleObj name="Equation" r:id="rId7" imgW="1244520" imgH="3427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462" y="2258334"/>
                        <a:ext cx="2003173" cy="6823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39"/>
          <p:cNvSpPr/>
          <p:nvPr/>
        </p:nvSpPr>
        <p:spPr>
          <a:xfrm>
            <a:off x="106362" y="1539081"/>
            <a:ext cx="2667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dirty="0" err="1" smtClean="0">
                <a:solidFill>
                  <a:srgbClr val="3737FF"/>
                </a:solidFill>
              </a:rPr>
              <a:t>Hàm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số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i="1" dirty="0" smtClean="0">
                <a:solidFill>
                  <a:srgbClr val="3737FF"/>
                </a:solidFill>
              </a:rPr>
              <a:t>f(x)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được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gọi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là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b="1" dirty="0" err="1" smtClean="0">
                <a:solidFill>
                  <a:srgbClr val="3737FF"/>
                </a:solidFill>
              </a:rPr>
              <a:t>liên</a:t>
            </a:r>
            <a:r>
              <a:rPr lang="en-US" sz="1900" b="1" dirty="0" smtClean="0">
                <a:solidFill>
                  <a:srgbClr val="3737FF"/>
                </a:solidFill>
              </a:rPr>
              <a:t> </a:t>
            </a:r>
            <a:r>
              <a:rPr lang="en-US" sz="1900" b="1" dirty="0" err="1" smtClean="0">
                <a:solidFill>
                  <a:srgbClr val="3737FF"/>
                </a:solidFill>
              </a:rPr>
              <a:t>tục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tại</a:t>
            </a:r>
            <a:r>
              <a:rPr lang="en-US" sz="1900" dirty="0" smtClean="0">
                <a:solidFill>
                  <a:srgbClr val="3737FF"/>
                </a:solidFill>
              </a:rPr>
              <a:t>  x</a:t>
            </a:r>
            <a:r>
              <a:rPr lang="en-US" sz="1900" baseline="-25000" dirty="0" smtClean="0">
                <a:solidFill>
                  <a:srgbClr val="3737FF"/>
                </a:solidFill>
              </a:rPr>
              <a:t>0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nếu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endParaRPr lang="en-US" sz="1900" dirty="0"/>
          </a:p>
        </p:txBody>
      </p:sp>
      <p:pic>
        <p:nvPicPr>
          <p:cNvPr id="41" name="Picture 7" descr="noidu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516872"/>
            <a:ext cx="2773362" cy="41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0" y="1005681"/>
            <a:ext cx="2620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I. HÀM SỐ LIÊN TỤC TẠI MỘT ĐIỂM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6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8" grpId="0"/>
      <p:bldP spid="30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k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880725" cy="47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2950527" y="17017"/>
            <a:ext cx="1088073" cy="408411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950527" y="57493"/>
            <a:ext cx="10880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 smtClean="0">
                <a:solidFill>
                  <a:srgbClr val="FF3300"/>
                </a:solidFill>
              </a:rPr>
              <a:t>§3</a:t>
            </a:r>
            <a:endParaRPr lang="en-US" sz="1800" b="1" dirty="0">
              <a:solidFill>
                <a:srgbClr val="FF3300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476479"/>
            <a:ext cx="2849562" cy="5649684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90673" y="952959"/>
            <a:ext cx="2682689" cy="510513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ct val="25000"/>
              </a:spcBef>
            </a:pPr>
            <a:endParaRPr lang="en-US" sz="1800" b="1">
              <a:latin typeface="Times New Roman" pitchFamily="18" charset="0"/>
            </a:endParaRP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347" name="AutoShape 35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1926795" y="5731933"/>
            <a:ext cx="215348" cy="16166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9" name="Rectangle 8"/>
          <p:cNvSpPr>
            <a:spLocks noChangeArrowheads="1"/>
          </p:cNvSpPr>
          <p:nvPr/>
        </p:nvSpPr>
        <p:spPr bwMode="auto">
          <a:xfrm>
            <a:off x="2950527" y="0"/>
            <a:ext cx="65284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00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HÀM SỐ LIÊN TỤC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849562" y="476480"/>
            <a:ext cx="330571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b="1" dirty="0" smtClean="0">
                <a:solidFill>
                  <a:srgbClr val="FF0000"/>
                </a:solidFill>
              </a:rPr>
              <a:t>III. MỘT SỐ ĐỊNH LÍ C</a:t>
            </a:r>
            <a:r>
              <a:rPr lang="vi-VN" b="1" dirty="0" smtClean="0">
                <a:solidFill>
                  <a:srgbClr val="FF0000"/>
                </a:solidFill>
              </a:rPr>
              <a:t>Ơ</a:t>
            </a:r>
            <a:r>
              <a:rPr lang="en-US" b="1" dirty="0" smtClean="0">
                <a:solidFill>
                  <a:srgbClr val="FF0000"/>
                </a:solidFill>
              </a:rPr>
              <a:t> BẢN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6436" name="Rectangle 4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4" name="TextBox 113"/>
          <p:cNvSpPr txBox="1"/>
          <p:nvPr/>
        </p:nvSpPr>
        <p:spPr>
          <a:xfrm>
            <a:off x="2925762" y="929481"/>
            <a:ext cx="7954963" cy="8002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300" dirty="0" err="1" smtClean="0">
                <a:solidFill>
                  <a:srgbClr val="FF0000"/>
                </a:solidFill>
              </a:rPr>
              <a:t>Dựa</a:t>
            </a:r>
            <a:r>
              <a:rPr lang="en-US" sz="2300" dirty="0" smtClean="0">
                <a:solidFill>
                  <a:srgbClr val="FF0000"/>
                </a:solidFill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</a:rPr>
              <a:t>vào</a:t>
            </a:r>
            <a:r>
              <a:rPr lang="en-US" sz="2300" dirty="0" smtClean="0">
                <a:solidFill>
                  <a:srgbClr val="FF0000"/>
                </a:solidFill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</a:rPr>
              <a:t>dấu</a:t>
            </a:r>
            <a:r>
              <a:rPr lang="en-US" sz="2300" dirty="0" smtClean="0">
                <a:solidFill>
                  <a:srgbClr val="FF0000"/>
                </a:solidFill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</a:rPr>
              <a:t>của</a:t>
            </a:r>
            <a:r>
              <a:rPr lang="en-US" sz="2300" dirty="0" smtClean="0">
                <a:solidFill>
                  <a:srgbClr val="FF0000"/>
                </a:solidFill>
              </a:rPr>
              <a:t> </a:t>
            </a:r>
            <a:r>
              <a:rPr lang="en-US" sz="2300" i="1" dirty="0" smtClean="0">
                <a:solidFill>
                  <a:srgbClr val="FF0000"/>
                </a:solidFill>
              </a:rPr>
              <a:t>f(a).f(b), </a:t>
            </a:r>
            <a:r>
              <a:rPr lang="en-US" sz="2300" dirty="0" err="1" smtClean="0">
                <a:solidFill>
                  <a:srgbClr val="FF0000"/>
                </a:solidFill>
              </a:rPr>
              <a:t>có</a:t>
            </a:r>
            <a:r>
              <a:rPr lang="en-US" sz="2300" dirty="0" smtClean="0">
                <a:solidFill>
                  <a:srgbClr val="FF0000"/>
                </a:solidFill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</a:rPr>
              <a:t>thể</a:t>
            </a:r>
            <a:r>
              <a:rPr lang="en-US" sz="2300" dirty="0" smtClean="0">
                <a:solidFill>
                  <a:srgbClr val="FF0000"/>
                </a:solidFill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</a:rPr>
              <a:t>kết</a:t>
            </a:r>
            <a:r>
              <a:rPr lang="en-US" sz="2300" dirty="0" smtClean="0">
                <a:solidFill>
                  <a:srgbClr val="FF0000"/>
                </a:solidFill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</a:rPr>
              <a:t>luận</a:t>
            </a:r>
            <a:r>
              <a:rPr lang="en-US" sz="2300" dirty="0" smtClean="0">
                <a:solidFill>
                  <a:srgbClr val="FF0000"/>
                </a:solidFill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</a:rPr>
              <a:t>gì</a:t>
            </a:r>
            <a:r>
              <a:rPr lang="en-US" sz="2300" dirty="0" smtClean="0">
                <a:solidFill>
                  <a:srgbClr val="FF0000"/>
                </a:solidFill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</a:rPr>
              <a:t>về</a:t>
            </a:r>
            <a:r>
              <a:rPr lang="en-US" sz="2300" dirty="0" smtClean="0">
                <a:solidFill>
                  <a:srgbClr val="FF0000"/>
                </a:solidFill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</a:rPr>
              <a:t>số</a:t>
            </a:r>
            <a:r>
              <a:rPr lang="en-US" sz="2300" dirty="0" smtClean="0">
                <a:solidFill>
                  <a:srgbClr val="FF0000"/>
                </a:solidFill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</a:rPr>
              <a:t>giao</a:t>
            </a:r>
            <a:r>
              <a:rPr lang="en-US" sz="2300" dirty="0" smtClean="0">
                <a:solidFill>
                  <a:srgbClr val="FF0000"/>
                </a:solidFill>
              </a:rPr>
              <a:t> </a:t>
            </a:r>
            <a:r>
              <a:rPr lang="vi-VN" sz="2300" dirty="0" smtClean="0">
                <a:solidFill>
                  <a:srgbClr val="FF0000"/>
                </a:solidFill>
              </a:rPr>
              <a:t>đ</a:t>
            </a:r>
            <a:r>
              <a:rPr lang="en-US" sz="2300" dirty="0" err="1" smtClean="0">
                <a:solidFill>
                  <a:srgbClr val="FF0000"/>
                </a:solidFill>
              </a:rPr>
              <a:t>iểm</a:t>
            </a:r>
            <a:r>
              <a:rPr lang="en-US" sz="2300" dirty="0" smtClean="0">
                <a:solidFill>
                  <a:srgbClr val="FF0000"/>
                </a:solidFill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</a:rPr>
              <a:t>của</a:t>
            </a:r>
            <a:r>
              <a:rPr lang="en-US" sz="2300" dirty="0" smtClean="0">
                <a:solidFill>
                  <a:srgbClr val="FF0000"/>
                </a:solidFill>
              </a:rPr>
              <a:t> </a:t>
            </a:r>
            <a:r>
              <a:rPr lang="vi-VN" sz="2300" dirty="0" smtClean="0">
                <a:solidFill>
                  <a:srgbClr val="FF0000"/>
                </a:solidFill>
              </a:rPr>
              <a:t>đồ</a:t>
            </a:r>
            <a:r>
              <a:rPr lang="en-US" sz="2300" dirty="0" smtClean="0">
                <a:solidFill>
                  <a:srgbClr val="FF0000"/>
                </a:solidFill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</a:rPr>
              <a:t>thị</a:t>
            </a:r>
            <a:r>
              <a:rPr lang="en-US" sz="2300" dirty="0" smtClean="0">
                <a:solidFill>
                  <a:srgbClr val="FF0000"/>
                </a:solidFill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</a:rPr>
              <a:t>hàm</a:t>
            </a:r>
            <a:r>
              <a:rPr lang="en-US" sz="2300" dirty="0" smtClean="0">
                <a:solidFill>
                  <a:srgbClr val="FF0000"/>
                </a:solidFill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</a:rPr>
              <a:t>số</a:t>
            </a:r>
            <a:r>
              <a:rPr lang="en-US" sz="2300" dirty="0" smtClean="0">
                <a:solidFill>
                  <a:srgbClr val="FF0000"/>
                </a:solidFill>
              </a:rPr>
              <a:t> </a:t>
            </a:r>
            <a:r>
              <a:rPr lang="en-US" sz="2300" i="1" dirty="0" smtClean="0">
                <a:solidFill>
                  <a:srgbClr val="FF0000"/>
                </a:solidFill>
              </a:rPr>
              <a:t>y=f(x) </a:t>
            </a:r>
            <a:r>
              <a:rPr lang="en-US" sz="2300" i="1" dirty="0" err="1" smtClean="0">
                <a:solidFill>
                  <a:srgbClr val="FF0000"/>
                </a:solidFill>
              </a:rPr>
              <a:t>liên</a:t>
            </a:r>
            <a:r>
              <a:rPr lang="en-US" sz="2300" i="1" dirty="0" smtClean="0">
                <a:solidFill>
                  <a:srgbClr val="FF0000"/>
                </a:solidFill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</a:rPr>
              <a:t>tục</a:t>
            </a:r>
            <a:r>
              <a:rPr lang="en-US" sz="2300" i="1" dirty="0" smtClean="0">
                <a:solidFill>
                  <a:srgbClr val="FF0000"/>
                </a:solidFill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</a:rPr>
              <a:t>trên</a:t>
            </a:r>
            <a:r>
              <a:rPr lang="en-US" sz="2300" i="1" dirty="0" smtClean="0">
                <a:solidFill>
                  <a:srgbClr val="FF0000"/>
                </a:solidFill>
              </a:rPr>
              <a:t> [</a:t>
            </a:r>
            <a:r>
              <a:rPr lang="en-US" sz="2300" i="1" dirty="0" err="1" smtClean="0">
                <a:solidFill>
                  <a:srgbClr val="FF0000"/>
                </a:solidFill>
              </a:rPr>
              <a:t>a;b</a:t>
            </a:r>
            <a:r>
              <a:rPr lang="en-US" sz="2300" i="1" dirty="0" smtClean="0">
                <a:solidFill>
                  <a:srgbClr val="FF0000"/>
                </a:solidFill>
              </a:rPr>
              <a:t>]</a:t>
            </a:r>
            <a:r>
              <a:rPr lang="en-US" sz="2300" dirty="0" smtClean="0">
                <a:solidFill>
                  <a:srgbClr val="FF0000"/>
                </a:solidFill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</a:rPr>
              <a:t>với</a:t>
            </a:r>
            <a:r>
              <a:rPr lang="en-US" sz="2300" dirty="0" smtClean="0">
                <a:solidFill>
                  <a:srgbClr val="FF0000"/>
                </a:solidFill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</a:rPr>
              <a:t>trục</a:t>
            </a:r>
            <a:r>
              <a:rPr lang="en-US" sz="2300" dirty="0" smtClean="0">
                <a:solidFill>
                  <a:srgbClr val="FF0000"/>
                </a:solidFill>
              </a:rPr>
              <a:t> </a:t>
            </a:r>
            <a:r>
              <a:rPr lang="en-US" sz="2300" i="1" dirty="0" smtClean="0">
                <a:solidFill>
                  <a:srgbClr val="FF0000"/>
                </a:solidFill>
              </a:rPr>
              <a:t>Ox</a:t>
            </a:r>
            <a:r>
              <a:rPr lang="en-US" sz="2300" dirty="0" smtClean="0">
                <a:solidFill>
                  <a:srgbClr val="FF0000"/>
                </a:solidFill>
              </a:rPr>
              <a:t>?</a:t>
            </a:r>
            <a:endParaRPr lang="en-US" sz="2300" dirty="0">
              <a:solidFill>
                <a:srgbClr val="FF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0" y="2995013"/>
            <a:ext cx="2620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II. HÀM SỐ LIÊN TỤC TRÊN MỘT KHOẢNG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90672" y="3441128"/>
            <a:ext cx="25302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800" dirty="0" smtClean="0">
                <a:solidFill>
                  <a:srgbClr val="3737FF"/>
                </a:solidFill>
              </a:rPr>
              <a:t>f(x) </a:t>
            </a:r>
            <a:r>
              <a:rPr lang="en-US" sz="1800" b="1" i="1" dirty="0" err="1" smtClean="0">
                <a:solidFill>
                  <a:srgbClr val="3737FF"/>
                </a:solidFill>
              </a:rPr>
              <a:t>liên</a:t>
            </a:r>
            <a:r>
              <a:rPr lang="en-US" sz="1800" b="1" i="1" dirty="0" smtClean="0">
                <a:solidFill>
                  <a:srgbClr val="3737FF"/>
                </a:solidFill>
              </a:rPr>
              <a:t> </a:t>
            </a:r>
            <a:r>
              <a:rPr lang="en-US" sz="1800" b="1" i="1" dirty="0" err="1" smtClean="0">
                <a:solidFill>
                  <a:srgbClr val="3737FF"/>
                </a:solidFill>
              </a:rPr>
              <a:t>tục</a:t>
            </a:r>
            <a:r>
              <a:rPr lang="en-US" sz="1800" b="1" i="1" dirty="0" smtClean="0">
                <a:solidFill>
                  <a:srgbClr val="3737FF"/>
                </a:solidFill>
              </a:rPr>
              <a:t> </a:t>
            </a:r>
            <a:r>
              <a:rPr lang="en-US" sz="1800" b="1" i="1" dirty="0" err="1" smtClean="0">
                <a:solidFill>
                  <a:srgbClr val="3737FF"/>
                </a:solidFill>
              </a:rPr>
              <a:t>trên</a:t>
            </a:r>
            <a:r>
              <a:rPr lang="en-US" sz="1800" b="1" i="1" dirty="0" smtClean="0">
                <a:solidFill>
                  <a:srgbClr val="3737FF"/>
                </a:solidFill>
              </a:rPr>
              <a:t> </a:t>
            </a:r>
            <a:r>
              <a:rPr lang="en-US" sz="1800" b="1" i="1" dirty="0" err="1" smtClean="0">
                <a:solidFill>
                  <a:srgbClr val="3737FF"/>
                </a:solidFill>
              </a:rPr>
              <a:t>một</a:t>
            </a:r>
            <a:r>
              <a:rPr lang="en-US" sz="1800" b="1" i="1" dirty="0" smtClean="0">
                <a:solidFill>
                  <a:srgbClr val="3737FF"/>
                </a:solidFill>
              </a:rPr>
              <a:t> </a:t>
            </a:r>
            <a:r>
              <a:rPr lang="en-US" sz="1800" b="1" i="1" dirty="0" err="1" smtClean="0">
                <a:solidFill>
                  <a:srgbClr val="3737FF"/>
                </a:solidFill>
              </a:rPr>
              <a:t>khoảng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nếu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nó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liên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tục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tại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mọi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điểm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thuộc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khoảng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đó</a:t>
            </a:r>
            <a:endParaRPr lang="en-US" sz="1800" dirty="0" smtClean="0">
              <a:solidFill>
                <a:srgbClr val="3737FF"/>
              </a:solidFill>
            </a:endParaRPr>
          </a:p>
        </p:txBody>
      </p:sp>
      <p:graphicFrame>
        <p:nvGraphicFramePr>
          <p:cNvPr id="115" name="Object 114"/>
          <p:cNvGraphicFramePr>
            <a:graphicFrameLocks noChangeAspect="1"/>
          </p:cNvGraphicFramePr>
          <p:nvPr/>
        </p:nvGraphicFramePr>
        <p:xfrm>
          <a:off x="610462" y="2258334"/>
          <a:ext cx="2003173" cy="682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3" name="Equation" r:id="rId5" imgW="1244520" imgH="342720" progId="Equation.DSMT4">
                  <p:embed/>
                </p:oleObj>
              </mc:Choice>
              <mc:Fallback>
                <p:oleObj name="Equation" r:id="rId5" imgW="1244520" imgH="342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462" y="2258334"/>
                        <a:ext cx="2003173" cy="6823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6" name="Group 115"/>
          <p:cNvGrpSpPr/>
          <p:nvPr/>
        </p:nvGrpSpPr>
        <p:grpSpPr>
          <a:xfrm>
            <a:off x="3763962" y="1774772"/>
            <a:ext cx="6772381" cy="4351391"/>
            <a:chOff x="3763962" y="1774772"/>
            <a:chExt cx="6772381" cy="4351391"/>
          </a:xfrm>
        </p:grpSpPr>
        <p:sp>
          <p:nvSpPr>
            <p:cNvPr id="95" name="Rectangle 107"/>
            <p:cNvSpPr>
              <a:spLocks noChangeArrowheads="1"/>
            </p:cNvSpPr>
            <p:nvPr/>
          </p:nvSpPr>
          <p:spPr bwMode="auto">
            <a:xfrm>
              <a:off x="7858805" y="5677608"/>
              <a:ext cx="2590757" cy="352939"/>
            </a:xfrm>
            <a:prstGeom prst="rect">
              <a:avLst/>
            </a:prstGeom>
            <a:gradFill rotWithShape="1">
              <a:gsLst>
                <a:gs pos="0">
                  <a:srgbClr val="00FF99"/>
                </a:gs>
                <a:gs pos="50000">
                  <a:schemeClr val="bg1"/>
                </a:gs>
                <a:gs pos="100000">
                  <a:srgbClr val="00FF99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b="1" i="1" dirty="0">
                  <a:solidFill>
                    <a:srgbClr val="FF0000"/>
                  </a:solidFill>
                </a:rPr>
                <a:t>f(a).f(b) &lt; 0.</a:t>
              </a:r>
            </a:p>
          </p:txBody>
        </p:sp>
        <p:grpSp>
          <p:nvGrpSpPr>
            <p:cNvPr id="118" name="Group 117"/>
            <p:cNvGrpSpPr/>
            <p:nvPr/>
          </p:nvGrpSpPr>
          <p:grpSpPr>
            <a:xfrm>
              <a:off x="3763962" y="1774772"/>
              <a:ext cx="6772381" cy="4351391"/>
              <a:chOff x="3763962" y="1774772"/>
              <a:chExt cx="6772381" cy="4351391"/>
            </a:xfrm>
          </p:grpSpPr>
          <p:grpSp>
            <p:nvGrpSpPr>
              <p:cNvPr id="3" name="Group 114"/>
              <p:cNvGrpSpPr/>
              <p:nvPr/>
            </p:nvGrpSpPr>
            <p:grpSpPr>
              <a:xfrm>
                <a:off x="3763962" y="1774772"/>
                <a:ext cx="6772381" cy="4351391"/>
                <a:chOff x="2587720" y="1752600"/>
                <a:chExt cx="5946680" cy="5097462"/>
              </a:xfrm>
            </p:grpSpPr>
            <p:sp>
              <p:nvSpPr>
                <p:cNvPr id="46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4628995" y="4459027"/>
                  <a:ext cx="298381" cy="4134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1416" tIns="45706" rIns="91416" bIns="45706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800" b="1">
                      <a:solidFill>
                        <a:srgbClr val="800000"/>
                      </a:solidFill>
                      <a:latin typeface="Arial" charset="0"/>
                    </a:rPr>
                    <a:t>b</a:t>
                  </a:r>
                </a:p>
              </p:txBody>
            </p:sp>
            <p:sp>
              <p:nvSpPr>
                <p:cNvPr id="47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3791558" y="4459027"/>
                  <a:ext cx="246305" cy="4134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1416" tIns="45706" rIns="91416" bIns="45706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800" b="1">
                      <a:solidFill>
                        <a:srgbClr val="800000"/>
                      </a:solidFill>
                      <a:latin typeface="Arial" charset="0"/>
                    </a:rPr>
                    <a:t>a</a:t>
                  </a:r>
                </a:p>
              </p:txBody>
            </p:sp>
            <p:sp>
              <p:nvSpPr>
                <p:cNvPr id="48" name="Line 24"/>
                <p:cNvSpPr>
                  <a:spLocks noChangeShapeType="1"/>
                </p:cNvSpPr>
                <p:nvPr/>
              </p:nvSpPr>
              <p:spPr bwMode="auto">
                <a:xfrm>
                  <a:off x="3954823" y="4734865"/>
                  <a:ext cx="11260" cy="34246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Line 25"/>
                <p:cNvSpPr>
                  <a:spLocks noChangeShapeType="1"/>
                </p:cNvSpPr>
                <p:nvPr/>
              </p:nvSpPr>
              <p:spPr bwMode="auto">
                <a:xfrm>
                  <a:off x="4748628" y="4746858"/>
                  <a:ext cx="0" cy="13325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3387617" y="4212505"/>
                  <a:ext cx="0" cy="211209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Line 27"/>
                <p:cNvSpPr>
                  <a:spLocks noChangeShapeType="1"/>
                </p:cNvSpPr>
                <p:nvPr/>
              </p:nvSpPr>
              <p:spPr bwMode="auto">
                <a:xfrm>
                  <a:off x="2761299" y="4725537"/>
                  <a:ext cx="249401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3179314" y="4459027"/>
                  <a:ext cx="306826" cy="4134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1416" tIns="45706" rIns="91416" bIns="45706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800" b="1">
                      <a:solidFill>
                        <a:srgbClr val="800000"/>
                      </a:solidFill>
                      <a:latin typeface="Arial" charset="0"/>
                    </a:rPr>
                    <a:t>0</a:t>
                  </a:r>
                </a:p>
              </p:txBody>
            </p:sp>
            <p:sp>
              <p:nvSpPr>
                <p:cNvPr id="53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3108941" y="4169863"/>
                  <a:ext cx="477128" cy="4134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1416" tIns="45706" rIns="91416" bIns="45706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800" b="1">
                      <a:solidFill>
                        <a:srgbClr val="800000"/>
                      </a:solidFill>
                      <a:latin typeface="Arial" charset="0"/>
                    </a:rPr>
                    <a:t>y</a:t>
                  </a:r>
                </a:p>
              </p:txBody>
            </p:sp>
            <p:sp>
              <p:nvSpPr>
                <p:cNvPr id="54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5076566" y="4672235"/>
                  <a:ext cx="308233" cy="4134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1416" tIns="45706" rIns="91416" bIns="45706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800" b="1">
                      <a:solidFill>
                        <a:srgbClr val="800000"/>
                      </a:solidFill>
                      <a:latin typeface="Arial" charset="0"/>
                    </a:rPr>
                    <a:t>x</a:t>
                  </a:r>
                </a:p>
              </p:txBody>
            </p:sp>
            <p:sp>
              <p:nvSpPr>
                <p:cNvPr id="56" name="Freeform 32"/>
                <p:cNvSpPr>
                  <a:spLocks/>
                </p:cNvSpPr>
                <p:nvPr/>
              </p:nvSpPr>
              <p:spPr bwMode="auto">
                <a:xfrm rot="11022161" flipH="1">
                  <a:off x="3498807" y="5021364"/>
                  <a:ext cx="1355381" cy="1115346"/>
                </a:xfrm>
                <a:custGeom>
                  <a:avLst/>
                  <a:gdLst>
                    <a:gd name="T0" fmla="*/ 0 w 888"/>
                    <a:gd name="T1" fmla="*/ 944 h 957"/>
                    <a:gd name="T2" fmla="*/ 408 w 888"/>
                    <a:gd name="T3" fmla="*/ 800 h 957"/>
                    <a:gd name="T4" fmla="*/ 888 w 888"/>
                    <a:gd name="T5" fmla="*/ 0 h 957"/>
                    <a:gd name="T6" fmla="*/ 0 60000 65536"/>
                    <a:gd name="T7" fmla="*/ 0 60000 65536"/>
                    <a:gd name="T8" fmla="*/ 0 60000 65536"/>
                    <a:gd name="T9" fmla="*/ 0 w 888"/>
                    <a:gd name="T10" fmla="*/ 0 h 957"/>
                    <a:gd name="T11" fmla="*/ 888 w 888"/>
                    <a:gd name="T12" fmla="*/ 957 h 95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88" h="957">
                      <a:moveTo>
                        <a:pt x="0" y="944"/>
                      </a:moveTo>
                      <a:cubicBezTo>
                        <a:pt x="130" y="950"/>
                        <a:pt x="260" y="957"/>
                        <a:pt x="408" y="800"/>
                      </a:cubicBezTo>
                      <a:cubicBezTo>
                        <a:pt x="556" y="643"/>
                        <a:pt x="807" y="133"/>
                        <a:pt x="888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3387617" y="6058090"/>
                  <a:ext cx="136101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Line 34"/>
                <p:cNvSpPr>
                  <a:spLocks noChangeShapeType="1"/>
                </p:cNvSpPr>
                <p:nvPr/>
              </p:nvSpPr>
              <p:spPr bwMode="auto">
                <a:xfrm flipH="1" flipV="1">
                  <a:off x="3389025" y="5087992"/>
                  <a:ext cx="58550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2933009" y="4937413"/>
                  <a:ext cx="557353" cy="4134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800" b="1">
                      <a:solidFill>
                        <a:srgbClr val="990033"/>
                      </a:solidFill>
                    </a:rPr>
                    <a:t>f(a)</a:t>
                  </a:r>
                </a:p>
              </p:txBody>
            </p:sp>
            <p:sp>
              <p:nvSpPr>
                <p:cNvPr id="60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2895007" y="5846215"/>
                  <a:ext cx="685432" cy="4134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800" b="1" dirty="0">
                      <a:solidFill>
                        <a:srgbClr val="990033"/>
                      </a:solidFill>
                    </a:rPr>
                    <a:t>f(b)</a:t>
                  </a:r>
                </a:p>
              </p:txBody>
            </p:sp>
            <p:sp>
              <p:nvSpPr>
                <p:cNvPr id="61" name="Line 72"/>
                <p:cNvSpPr>
                  <a:spLocks noChangeShapeType="1"/>
                </p:cNvSpPr>
                <p:nvPr/>
              </p:nvSpPr>
              <p:spPr bwMode="auto">
                <a:xfrm>
                  <a:off x="5516881" y="1981200"/>
                  <a:ext cx="45719" cy="4868862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7896064" y="3200587"/>
                  <a:ext cx="319915" cy="4134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1416" tIns="45706" rIns="91416" bIns="45706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800" b="1">
                      <a:solidFill>
                        <a:srgbClr val="800000"/>
                      </a:solidFill>
                      <a:latin typeface="Arial" charset="0"/>
                    </a:rPr>
                    <a:t>b</a:t>
                  </a:r>
                </a:p>
              </p:txBody>
            </p:sp>
            <p:sp>
              <p:nvSpPr>
                <p:cNvPr id="64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6568565" y="2945996"/>
                  <a:ext cx="264603" cy="4134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1416" tIns="45706" rIns="91416" bIns="45706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800" b="1" dirty="0">
                      <a:solidFill>
                        <a:srgbClr val="800000"/>
                      </a:solidFill>
                      <a:latin typeface="Arial" charset="0"/>
                    </a:rPr>
                    <a:t>a</a:t>
                  </a:r>
                </a:p>
              </p:txBody>
            </p:sp>
            <p:sp>
              <p:nvSpPr>
                <p:cNvPr id="65" name="Line 76"/>
                <p:cNvSpPr>
                  <a:spLocks noChangeShapeType="1"/>
                </p:cNvSpPr>
                <p:nvPr/>
              </p:nvSpPr>
              <p:spPr bwMode="auto">
                <a:xfrm>
                  <a:off x="6695634" y="3233857"/>
                  <a:ext cx="0" cy="27918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Line 77"/>
                <p:cNvSpPr>
                  <a:spLocks noChangeShapeType="1"/>
                </p:cNvSpPr>
                <p:nvPr/>
              </p:nvSpPr>
              <p:spPr bwMode="auto">
                <a:xfrm>
                  <a:off x="8014164" y="2263229"/>
                  <a:ext cx="0" cy="98364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Line 78"/>
                <p:cNvSpPr>
                  <a:spLocks noChangeShapeType="1"/>
                </p:cNvSpPr>
                <p:nvPr/>
              </p:nvSpPr>
              <p:spPr bwMode="auto">
                <a:xfrm flipV="1">
                  <a:off x="6387678" y="1822034"/>
                  <a:ext cx="0" cy="229276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Line 79"/>
                <p:cNvSpPr>
                  <a:spLocks noChangeShapeType="1"/>
                </p:cNvSpPr>
                <p:nvPr/>
              </p:nvSpPr>
              <p:spPr bwMode="auto">
                <a:xfrm>
                  <a:off x="5791200" y="3246876"/>
                  <a:ext cx="260566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6173903" y="2969139"/>
                  <a:ext cx="330380" cy="4134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1416" tIns="45706" rIns="91416" bIns="45706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800" b="1" dirty="0">
                      <a:solidFill>
                        <a:srgbClr val="800000"/>
                      </a:solidFill>
                      <a:latin typeface="Arial" charset="0"/>
                    </a:rPr>
                    <a:t>0</a:t>
                  </a:r>
                </a:p>
              </p:txBody>
            </p:sp>
            <p:sp>
              <p:nvSpPr>
                <p:cNvPr id="70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6067762" y="1752600"/>
                  <a:ext cx="511267" cy="4134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1416" tIns="45706" rIns="91416" bIns="45706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800" b="1">
                      <a:solidFill>
                        <a:srgbClr val="800000"/>
                      </a:solidFill>
                      <a:latin typeface="Arial" charset="0"/>
                    </a:rPr>
                    <a:t>y</a:t>
                  </a:r>
                </a:p>
              </p:txBody>
            </p:sp>
            <p:sp>
              <p:nvSpPr>
                <p:cNvPr id="71" name="Text Box 82"/>
                <p:cNvSpPr txBox="1">
                  <a:spLocks noChangeArrowheads="1"/>
                </p:cNvSpPr>
                <p:nvPr/>
              </p:nvSpPr>
              <p:spPr bwMode="auto">
                <a:xfrm>
                  <a:off x="8205515" y="3189014"/>
                  <a:ext cx="328885" cy="4134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1416" tIns="45706" rIns="91416" bIns="45706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800" b="1">
                      <a:solidFill>
                        <a:srgbClr val="800000"/>
                      </a:solidFill>
                      <a:latin typeface="Arial" charset="0"/>
                    </a:rPr>
                    <a:t>x</a:t>
                  </a:r>
                </a:p>
              </p:txBody>
            </p:sp>
            <p:sp>
              <p:nvSpPr>
                <p:cNvPr id="73" name="Freeform 84"/>
                <p:cNvSpPr>
                  <a:spLocks/>
                </p:cNvSpPr>
                <p:nvPr/>
              </p:nvSpPr>
              <p:spPr bwMode="auto">
                <a:xfrm rot="17166383" flipH="1">
                  <a:off x="6353264" y="2287254"/>
                  <a:ext cx="1964401" cy="1018049"/>
                </a:xfrm>
                <a:custGeom>
                  <a:avLst/>
                  <a:gdLst>
                    <a:gd name="T0" fmla="*/ 0 w 888"/>
                    <a:gd name="T1" fmla="*/ 944 h 957"/>
                    <a:gd name="T2" fmla="*/ 408 w 888"/>
                    <a:gd name="T3" fmla="*/ 800 h 957"/>
                    <a:gd name="T4" fmla="*/ 888 w 888"/>
                    <a:gd name="T5" fmla="*/ 0 h 957"/>
                    <a:gd name="T6" fmla="*/ 0 60000 65536"/>
                    <a:gd name="T7" fmla="*/ 0 60000 65536"/>
                    <a:gd name="T8" fmla="*/ 0 60000 65536"/>
                    <a:gd name="T9" fmla="*/ 0 w 888"/>
                    <a:gd name="T10" fmla="*/ 0 h 957"/>
                    <a:gd name="T11" fmla="*/ 888 w 888"/>
                    <a:gd name="T12" fmla="*/ 957 h 95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88" h="957">
                      <a:moveTo>
                        <a:pt x="0" y="944"/>
                      </a:moveTo>
                      <a:cubicBezTo>
                        <a:pt x="130" y="950"/>
                        <a:pt x="260" y="957"/>
                        <a:pt x="408" y="800"/>
                      </a:cubicBezTo>
                      <a:cubicBezTo>
                        <a:pt x="556" y="643"/>
                        <a:pt x="807" y="133"/>
                        <a:pt x="888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Line 85"/>
                <p:cNvSpPr>
                  <a:spLocks noChangeShapeType="1"/>
                </p:cNvSpPr>
                <p:nvPr/>
              </p:nvSpPr>
              <p:spPr bwMode="auto">
                <a:xfrm flipH="1">
                  <a:off x="6408607" y="2240084"/>
                  <a:ext cx="159359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Line 86"/>
                <p:cNvSpPr>
                  <a:spLocks noChangeShapeType="1"/>
                </p:cNvSpPr>
                <p:nvPr/>
              </p:nvSpPr>
              <p:spPr bwMode="auto">
                <a:xfrm>
                  <a:off x="6387678" y="3513039"/>
                  <a:ext cx="30795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5877906" y="2065053"/>
                  <a:ext cx="708598" cy="4134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800" b="1" dirty="0">
                      <a:solidFill>
                        <a:srgbClr val="990033"/>
                      </a:solidFill>
                    </a:rPr>
                    <a:t>f(b)</a:t>
                  </a:r>
                </a:p>
              </p:txBody>
            </p:sp>
            <p:sp>
              <p:nvSpPr>
                <p:cNvPr id="77" name="Text Box 88"/>
                <p:cNvSpPr txBox="1">
                  <a:spLocks noChangeArrowheads="1"/>
                </p:cNvSpPr>
                <p:nvPr/>
              </p:nvSpPr>
              <p:spPr bwMode="auto">
                <a:xfrm>
                  <a:off x="5936208" y="3326436"/>
                  <a:ext cx="650295" cy="4134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800" b="1" dirty="0">
                      <a:solidFill>
                        <a:srgbClr val="990033"/>
                      </a:solidFill>
                    </a:rPr>
                    <a:t>f(a)</a:t>
                  </a:r>
                </a:p>
              </p:txBody>
            </p:sp>
            <p:sp>
              <p:nvSpPr>
                <p:cNvPr id="79" name="Text Box 90"/>
                <p:cNvSpPr txBox="1">
                  <a:spLocks noChangeArrowheads="1"/>
                </p:cNvSpPr>
                <p:nvPr/>
              </p:nvSpPr>
              <p:spPr bwMode="auto">
                <a:xfrm>
                  <a:off x="7945006" y="5183875"/>
                  <a:ext cx="366961" cy="4134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1416" tIns="45706" rIns="91416" bIns="45706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800" b="1">
                      <a:solidFill>
                        <a:srgbClr val="800000"/>
                      </a:solidFill>
                      <a:latin typeface="Arial" charset="0"/>
                    </a:rPr>
                    <a:t>b</a:t>
                  </a:r>
                </a:p>
              </p:txBody>
            </p:sp>
            <p:sp>
              <p:nvSpPr>
                <p:cNvPr id="80" name="Text Box 91"/>
                <p:cNvSpPr txBox="1">
                  <a:spLocks noChangeArrowheads="1"/>
                </p:cNvSpPr>
                <p:nvPr/>
              </p:nvSpPr>
              <p:spPr bwMode="auto">
                <a:xfrm>
                  <a:off x="5979144" y="4950655"/>
                  <a:ext cx="303502" cy="4134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1416" tIns="45706" rIns="91416" bIns="45706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800" b="1">
                      <a:solidFill>
                        <a:srgbClr val="800000"/>
                      </a:solidFill>
                      <a:latin typeface="Arial" charset="0"/>
                    </a:rPr>
                    <a:t>a</a:t>
                  </a:r>
                </a:p>
              </p:txBody>
            </p:sp>
            <p:sp>
              <p:nvSpPr>
                <p:cNvPr id="81" name="Line 92"/>
                <p:cNvSpPr>
                  <a:spLocks noChangeShapeType="1"/>
                </p:cNvSpPr>
                <p:nvPr/>
              </p:nvSpPr>
              <p:spPr bwMode="auto">
                <a:xfrm>
                  <a:off x="6147449" y="5226909"/>
                  <a:ext cx="0" cy="53446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Line 93"/>
                <p:cNvSpPr>
                  <a:spLocks noChangeShapeType="1"/>
                </p:cNvSpPr>
                <p:nvPr/>
              </p:nvSpPr>
              <p:spPr bwMode="auto">
                <a:xfrm>
                  <a:off x="6881371" y="4573062"/>
                  <a:ext cx="116158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Line 94"/>
                <p:cNvSpPr>
                  <a:spLocks noChangeShapeType="1"/>
                </p:cNvSpPr>
                <p:nvPr/>
              </p:nvSpPr>
              <p:spPr bwMode="auto">
                <a:xfrm flipV="1">
                  <a:off x="6893787" y="4105234"/>
                  <a:ext cx="0" cy="220031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Line 95"/>
                <p:cNvSpPr>
                  <a:spLocks noChangeShapeType="1"/>
                </p:cNvSpPr>
                <p:nvPr/>
              </p:nvSpPr>
              <p:spPr bwMode="auto">
                <a:xfrm>
                  <a:off x="5867400" y="5228298"/>
                  <a:ext cx="2432151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Text Box 96"/>
                <p:cNvSpPr txBox="1">
                  <a:spLocks noChangeArrowheads="1"/>
                </p:cNvSpPr>
                <p:nvPr/>
              </p:nvSpPr>
              <p:spPr bwMode="auto">
                <a:xfrm>
                  <a:off x="6624774" y="5206085"/>
                  <a:ext cx="379377" cy="4134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1416" tIns="45706" rIns="91416" bIns="45706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800" b="1">
                      <a:solidFill>
                        <a:srgbClr val="800000"/>
                      </a:solidFill>
                      <a:latin typeface="Arial" charset="0"/>
                    </a:rPr>
                    <a:t>0</a:t>
                  </a:r>
                </a:p>
              </p:txBody>
            </p:sp>
            <p:sp>
              <p:nvSpPr>
                <p:cNvPr id="86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6526826" y="4038600"/>
                  <a:ext cx="586310" cy="4134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1416" tIns="45706" rIns="91416" bIns="45706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800" b="1">
                      <a:solidFill>
                        <a:srgbClr val="800000"/>
                      </a:solidFill>
                      <a:latin typeface="Arial" charset="0"/>
                    </a:rPr>
                    <a:t>y</a:t>
                  </a:r>
                </a:p>
              </p:txBody>
            </p:sp>
            <p:sp>
              <p:nvSpPr>
                <p:cNvPr id="87" name="Text Box 98"/>
                <p:cNvSpPr txBox="1">
                  <a:spLocks noChangeArrowheads="1"/>
                </p:cNvSpPr>
                <p:nvPr/>
              </p:nvSpPr>
              <p:spPr bwMode="auto">
                <a:xfrm>
                  <a:off x="8078823" y="4939550"/>
                  <a:ext cx="379377" cy="4134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1416" tIns="45706" rIns="91416" bIns="45706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800" b="1">
                      <a:solidFill>
                        <a:srgbClr val="800000"/>
                      </a:solidFill>
                      <a:latin typeface="Arial" charset="0"/>
                    </a:rPr>
                    <a:t>x</a:t>
                  </a:r>
                </a:p>
              </p:txBody>
            </p:sp>
            <p:sp>
              <p:nvSpPr>
                <p:cNvPr id="89" name="Line 100"/>
                <p:cNvSpPr>
                  <a:spLocks noChangeShapeType="1"/>
                </p:cNvSpPr>
                <p:nvPr/>
              </p:nvSpPr>
              <p:spPr bwMode="auto">
                <a:xfrm>
                  <a:off x="8078823" y="4538356"/>
                  <a:ext cx="0" cy="69965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Line 102"/>
                <p:cNvSpPr>
                  <a:spLocks noChangeShapeType="1"/>
                </p:cNvSpPr>
                <p:nvPr/>
              </p:nvSpPr>
              <p:spPr bwMode="auto">
                <a:xfrm>
                  <a:off x="6147449" y="5759983"/>
                  <a:ext cx="75875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Text Box 103"/>
                <p:cNvSpPr txBox="1">
                  <a:spLocks noChangeArrowheads="1"/>
                </p:cNvSpPr>
                <p:nvPr/>
              </p:nvSpPr>
              <p:spPr bwMode="auto">
                <a:xfrm>
                  <a:off x="6856539" y="5604503"/>
                  <a:ext cx="562858" cy="4134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800" b="1">
                      <a:solidFill>
                        <a:srgbClr val="990033"/>
                      </a:solidFill>
                    </a:rPr>
                    <a:t>f(a)</a:t>
                  </a:r>
                </a:p>
              </p:txBody>
            </p:sp>
            <p:sp>
              <p:nvSpPr>
                <p:cNvPr id="93" name="Text Box 104"/>
                <p:cNvSpPr txBox="1">
                  <a:spLocks noChangeArrowheads="1"/>
                </p:cNvSpPr>
                <p:nvPr/>
              </p:nvSpPr>
              <p:spPr bwMode="auto">
                <a:xfrm>
                  <a:off x="6416462" y="4405088"/>
                  <a:ext cx="562858" cy="4134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800" b="1" dirty="0">
                      <a:solidFill>
                        <a:srgbClr val="990033"/>
                      </a:solidFill>
                    </a:rPr>
                    <a:t>f(b)</a:t>
                  </a:r>
                </a:p>
              </p:txBody>
            </p:sp>
            <p:sp>
              <p:nvSpPr>
                <p:cNvPr id="94" name="Rectangle 106"/>
                <p:cNvSpPr>
                  <a:spLocks noChangeArrowheads="1"/>
                </p:cNvSpPr>
                <p:nvPr/>
              </p:nvSpPr>
              <p:spPr bwMode="auto">
                <a:xfrm>
                  <a:off x="3046412" y="6324600"/>
                  <a:ext cx="1982787" cy="413453"/>
                </a:xfrm>
                <a:prstGeom prst="rect">
                  <a:avLst/>
                </a:prstGeom>
                <a:gradFill rotWithShape="1">
                  <a:gsLst>
                    <a:gs pos="0">
                      <a:srgbClr val="00CCFF"/>
                    </a:gs>
                    <a:gs pos="50000">
                      <a:schemeClr val="bg1"/>
                    </a:gs>
                    <a:gs pos="100000">
                      <a:srgbClr val="00CCFF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en-US" b="1" i="1" dirty="0">
                      <a:solidFill>
                        <a:srgbClr val="0000CC"/>
                      </a:solidFill>
                    </a:rPr>
                    <a:t>f(a).f(b) &gt; 0.</a:t>
                  </a:r>
                </a:p>
              </p:txBody>
            </p:sp>
            <p:grpSp>
              <p:nvGrpSpPr>
                <p:cNvPr id="4" name="Group 43"/>
                <p:cNvGrpSpPr>
                  <a:grpSpLocks/>
                </p:cNvGrpSpPr>
                <p:nvPr/>
              </p:nvGrpSpPr>
              <p:grpSpPr bwMode="auto">
                <a:xfrm>
                  <a:off x="2587720" y="1905000"/>
                  <a:ext cx="2460720" cy="2286000"/>
                  <a:chOff x="126" y="536"/>
                  <a:chExt cx="1598" cy="1617"/>
                </a:xfrm>
              </p:grpSpPr>
              <p:grpSp>
                <p:nvGrpSpPr>
                  <p:cNvPr id="5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126" y="536"/>
                    <a:ext cx="1598" cy="1617"/>
                    <a:chOff x="264" y="2184"/>
                    <a:chExt cx="1720" cy="1617"/>
                  </a:xfrm>
                </p:grpSpPr>
                <p:sp>
                  <p:nvSpPr>
                    <p:cNvPr id="100" name="Text Box 4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32" y="3369"/>
                      <a:ext cx="240" cy="29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1416" tIns="45706" rIns="91416" bIns="45706"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800" b="1" dirty="0">
                          <a:solidFill>
                            <a:srgbClr val="800000"/>
                          </a:solidFill>
                          <a:latin typeface="Arial" charset="0"/>
                        </a:rPr>
                        <a:t>b</a:t>
                      </a:r>
                    </a:p>
                  </p:txBody>
                </p:sp>
                <p:sp>
                  <p:nvSpPr>
                    <p:cNvPr id="101" name="Text Box 4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17" y="3345"/>
                      <a:ext cx="199" cy="29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1416" tIns="45706" rIns="91416" bIns="45706"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800" b="1">
                          <a:solidFill>
                            <a:srgbClr val="800000"/>
                          </a:solidFill>
                          <a:latin typeface="Arial" charset="0"/>
                        </a:rPr>
                        <a:t>a</a:t>
                      </a:r>
                    </a:p>
                  </p:txBody>
                </p:sp>
                <p:sp>
                  <p:nvSpPr>
                    <p:cNvPr id="102" name="Line 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28" y="3160"/>
                      <a:ext cx="0" cy="193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" name="Line 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36" y="2633"/>
                      <a:ext cx="0" cy="72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" name="Line 4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60" y="2216"/>
                      <a:ext cx="0" cy="1585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" name="Line 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4" y="3377"/>
                      <a:ext cx="1616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" name="Text Box 5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92" y="3345"/>
                      <a:ext cx="248" cy="29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1416" tIns="45706" rIns="91416" bIns="45706"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800" b="1">
                          <a:solidFill>
                            <a:srgbClr val="800000"/>
                          </a:solidFill>
                          <a:latin typeface="Arial" charset="0"/>
                        </a:rPr>
                        <a:t>0</a:t>
                      </a:r>
                    </a:p>
                  </p:txBody>
                </p:sp>
                <p:sp>
                  <p:nvSpPr>
                    <p:cNvPr id="107" name="Text Box 5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44" y="2184"/>
                      <a:ext cx="384" cy="29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1416" tIns="45706" rIns="91416" bIns="45706"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800" b="1">
                          <a:solidFill>
                            <a:srgbClr val="800000"/>
                          </a:solidFill>
                          <a:latin typeface="Arial" charset="0"/>
                        </a:rPr>
                        <a:t>y</a:t>
                      </a:r>
                    </a:p>
                  </p:txBody>
                </p:sp>
                <p:sp>
                  <p:nvSpPr>
                    <p:cNvPr id="108" name="Text Box 5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36" y="3337"/>
                      <a:ext cx="248" cy="29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1416" tIns="45706" rIns="91416" bIns="45706"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800" b="1">
                          <a:solidFill>
                            <a:srgbClr val="800000"/>
                          </a:solidFill>
                          <a:latin typeface="Arial" charset="0"/>
                        </a:rPr>
                        <a:t>x</a:t>
                      </a:r>
                    </a:p>
                  </p:txBody>
                </p:sp>
                <p:sp>
                  <p:nvSpPr>
                    <p:cNvPr id="110" name="Freeform 55"/>
                    <p:cNvSpPr>
                      <a:spLocks/>
                    </p:cNvSpPr>
                    <p:nvPr/>
                  </p:nvSpPr>
                  <p:spPr bwMode="auto">
                    <a:xfrm>
                      <a:off x="928" y="2376"/>
                      <a:ext cx="696" cy="1373"/>
                    </a:xfrm>
                    <a:custGeom>
                      <a:avLst/>
                      <a:gdLst>
                        <a:gd name="T0" fmla="*/ 0 w 592"/>
                        <a:gd name="T1" fmla="*/ 512 h 1061"/>
                        <a:gd name="T2" fmla="*/ 176 w 592"/>
                        <a:gd name="T3" fmla="*/ 976 h 1061"/>
                        <a:gd name="T4" fmla="*/ 592 w 592"/>
                        <a:gd name="T5" fmla="*/ 0 h 1061"/>
                        <a:gd name="T6" fmla="*/ 0 60000 65536"/>
                        <a:gd name="T7" fmla="*/ 0 60000 65536"/>
                        <a:gd name="T8" fmla="*/ 0 60000 65536"/>
                        <a:gd name="T9" fmla="*/ 0 w 592"/>
                        <a:gd name="T10" fmla="*/ 0 h 1061"/>
                        <a:gd name="T11" fmla="*/ 592 w 592"/>
                        <a:gd name="T12" fmla="*/ 1061 h 106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592" h="1061">
                          <a:moveTo>
                            <a:pt x="0" y="512"/>
                          </a:moveTo>
                          <a:cubicBezTo>
                            <a:pt x="38" y="786"/>
                            <a:pt x="77" y="1061"/>
                            <a:pt x="176" y="976"/>
                          </a:cubicBezTo>
                          <a:cubicBezTo>
                            <a:pt x="275" y="891"/>
                            <a:pt x="523" y="163"/>
                            <a:pt x="592" y="0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98" name="Text Box 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8" y="1384"/>
                    <a:ext cx="368" cy="2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800" b="1">
                        <a:solidFill>
                          <a:srgbClr val="990033"/>
                        </a:solidFill>
                      </a:rPr>
                      <a:t>f(a)</a:t>
                    </a:r>
                  </a:p>
                </p:txBody>
              </p:sp>
              <p:sp>
                <p:nvSpPr>
                  <p:cNvPr id="99" name="Text Box 5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2" y="912"/>
                    <a:ext cx="368" cy="2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800" b="1">
                        <a:solidFill>
                          <a:srgbClr val="990033"/>
                        </a:solidFill>
                      </a:rPr>
                      <a:t>f(b)</a:t>
                    </a:r>
                  </a:p>
                </p:txBody>
              </p:sp>
            </p:grpSp>
            <p:sp>
              <p:nvSpPr>
                <p:cNvPr id="111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3302000" y="2550885"/>
                  <a:ext cx="11176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3302000" y="3287485"/>
                  <a:ext cx="279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7" name="Freeform 101" descr="Pink tissue paper"/>
              <p:cNvSpPr>
                <a:spLocks/>
              </p:cNvSpPr>
              <p:nvPr/>
            </p:nvSpPr>
            <p:spPr bwMode="auto">
              <a:xfrm>
                <a:off x="7821612" y="4000500"/>
                <a:ext cx="2266950" cy="1458913"/>
              </a:xfrm>
              <a:custGeom>
                <a:avLst/>
                <a:gdLst>
                  <a:gd name="T0" fmla="*/ 0 w 2400"/>
                  <a:gd name="T1" fmla="*/ 1128 h 1128"/>
                  <a:gd name="T2" fmla="*/ 192 w 2400"/>
                  <a:gd name="T3" fmla="*/ 360 h 1128"/>
                  <a:gd name="T4" fmla="*/ 720 w 2400"/>
                  <a:gd name="T5" fmla="*/ 1032 h 1128"/>
                  <a:gd name="T6" fmla="*/ 1200 w 2400"/>
                  <a:gd name="T7" fmla="*/ 312 h 1128"/>
                  <a:gd name="T8" fmla="*/ 1728 w 2400"/>
                  <a:gd name="T9" fmla="*/ 1080 h 1128"/>
                  <a:gd name="T10" fmla="*/ 2304 w 2400"/>
                  <a:gd name="T11" fmla="*/ 168 h 1128"/>
                  <a:gd name="T12" fmla="*/ 2304 w 2400"/>
                  <a:gd name="T13" fmla="*/ 72 h 11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00"/>
                  <a:gd name="T22" fmla="*/ 0 h 1128"/>
                  <a:gd name="T23" fmla="*/ 2400 w 2400"/>
                  <a:gd name="T24" fmla="*/ 1128 h 11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00" h="1128">
                    <a:moveTo>
                      <a:pt x="0" y="1128"/>
                    </a:moveTo>
                    <a:cubicBezTo>
                      <a:pt x="36" y="752"/>
                      <a:pt x="72" y="376"/>
                      <a:pt x="192" y="360"/>
                    </a:cubicBezTo>
                    <a:cubicBezTo>
                      <a:pt x="312" y="344"/>
                      <a:pt x="552" y="1040"/>
                      <a:pt x="720" y="1032"/>
                    </a:cubicBezTo>
                    <a:cubicBezTo>
                      <a:pt x="888" y="1024"/>
                      <a:pt x="1032" y="304"/>
                      <a:pt x="1200" y="312"/>
                    </a:cubicBezTo>
                    <a:cubicBezTo>
                      <a:pt x="1368" y="320"/>
                      <a:pt x="1544" y="1104"/>
                      <a:pt x="1728" y="1080"/>
                    </a:cubicBezTo>
                    <a:cubicBezTo>
                      <a:pt x="1912" y="1056"/>
                      <a:pt x="2208" y="336"/>
                      <a:pt x="2304" y="168"/>
                    </a:cubicBezTo>
                    <a:cubicBezTo>
                      <a:pt x="2400" y="0"/>
                      <a:pt x="2352" y="36"/>
                      <a:pt x="2304" y="72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90" name="Rectangle 89"/>
          <p:cNvSpPr/>
          <p:nvPr/>
        </p:nvSpPr>
        <p:spPr>
          <a:xfrm>
            <a:off x="106362" y="1539081"/>
            <a:ext cx="2514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dirty="0" err="1" smtClean="0">
                <a:solidFill>
                  <a:srgbClr val="3737FF"/>
                </a:solidFill>
              </a:rPr>
              <a:t>Hàm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số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i="1" dirty="0" smtClean="0">
                <a:solidFill>
                  <a:srgbClr val="3737FF"/>
                </a:solidFill>
              </a:rPr>
              <a:t>f(x)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được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gọi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là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b="1" dirty="0" err="1" smtClean="0">
                <a:solidFill>
                  <a:srgbClr val="3737FF"/>
                </a:solidFill>
              </a:rPr>
              <a:t>liên</a:t>
            </a:r>
            <a:r>
              <a:rPr lang="en-US" sz="1900" b="1" dirty="0" smtClean="0">
                <a:solidFill>
                  <a:srgbClr val="3737FF"/>
                </a:solidFill>
              </a:rPr>
              <a:t> </a:t>
            </a:r>
            <a:r>
              <a:rPr lang="en-US" sz="1900" b="1" dirty="0" err="1" smtClean="0">
                <a:solidFill>
                  <a:srgbClr val="3737FF"/>
                </a:solidFill>
              </a:rPr>
              <a:t>tục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tại</a:t>
            </a:r>
            <a:r>
              <a:rPr lang="en-US" sz="1900" dirty="0" smtClean="0">
                <a:solidFill>
                  <a:srgbClr val="3737FF"/>
                </a:solidFill>
              </a:rPr>
              <a:t>  x</a:t>
            </a:r>
            <a:r>
              <a:rPr lang="en-US" sz="1900" baseline="-25000" dirty="0" smtClean="0">
                <a:solidFill>
                  <a:srgbClr val="3737FF"/>
                </a:solidFill>
              </a:rPr>
              <a:t>0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nếu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endParaRPr lang="en-US" sz="1900" dirty="0"/>
          </a:p>
        </p:txBody>
      </p:sp>
      <p:pic>
        <p:nvPicPr>
          <p:cNvPr id="119" name="Picture 7" descr="noidu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16872"/>
            <a:ext cx="2773362" cy="41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" name="TextBox 108"/>
          <p:cNvSpPr txBox="1"/>
          <p:nvPr/>
        </p:nvSpPr>
        <p:spPr>
          <a:xfrm>
            <a:off x="0" y="1005681"/>
            <a:ext cx="2620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I. HÀM SỐ LIÊN TỤC TẠI MỘT ĐIỂM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k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880725" cy="47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2950527" y="17017"/>
            <a:ext cx="1088073" cy="408411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950527" y="57493"/>
            <a:ext cx="10880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 smtClean="0">
                <a:solidFill>
                  <a:srgbClr val="FF3300"/>
                </a:solidFill>
              </a:rPr>
              <a:t>§3</a:t>
            </a:r>
            <a:endParaRPr lang="en-US" sz="1800" b="1" dirty="0">
              <a:solidFill>
                <a:srgbClr val="FF3300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476479"/>
            <a:ext cx="2849562" cy="5649684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90673" y="952959"/>
            <a:ext cx="2682689" cy="510513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ct val="25000"/>
              </a:spcBef>
            </a:pPr>
            <a:endParaRPr lang="en-US" sz="1800" b="1">
              <a:latin typeface="Times New Roman" pitchFamily="18" charset="0"/>
            </a:endParaRP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347" name="AutoShape 35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1926795" y="5731933"/>
            <a:ext cx="215348" cy="16166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9" name="Rectangle 8"/>
          <p:cNvSpPr>
            <a:spLocks noChangeArrowheads="1"/>
          </p:cNvSpPr>
          <p:nvPr/>
        </p:nvSpPr>
        <p:spPr bwMode="auto">
          <a:xfrm>
            <a:off x="2950527" y="0"/>
            <a:ext cx="65284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00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HÀM SỐ LIÊN TỤC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3403515" y="4742104"/>
            <a:ext cx="484343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917488" y="476480"/>
            <a:ext cx="330571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b="1" dirty="0" smtClean="0">
                <a:solidFill>
                  <a:srgbClr val="FF0000"/>
                </a:solidFill>
              </a:rPr>
              <a:t>III. MỘT SỐ ĐỊNH LÍ C</a:t>
            </a:r>
            <a:r>
              <a:rPr lang="vi-VN" b="1" dirty="0" smtClean="0">
                <a:solidFill>
                  <a:srgbClr val="FF0000"/>
                </a:solidFill>
              </a:rPr>
              <a:t>Ơ</a:t>
            </a:r>
            <a:r>
              <a:rPr lang="en-US" b="1" dirty="0" smtClean="0">
                <a:solidFill>
                  <a:srgbClr val="FF0000"/>
                </a:solidFill>
              </a:rPr>
              <a:t> BẢN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36928" y="1386681"/>
            <a:ext cx="7943797" cy="1285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i="1" dirty="0" err="1" smtClean="0">
                <a:solidFill>
                  <a:srgbClr val="3737FF"/>
                </a:solidFill>
              </a:rPr>
              <a:t>Nếu</a:t>
            </a:r>
            <a:r>
              <a:rPr lang="en-US" sz="2700" i="1" dirty="0" smtClean="0">
                <a:solidFill>
                  <a:srgbClr val="3737FF"/>
                </a:solidFill>
              </a:rPr>
              <a:t> f(x) </a:t>
            </a:r>
            <a:r>
              <a:rPr lang="en-US" sz="2700" i="1" dirty="0" err="1" smtClean="0">
                <a:solidFill>
                  <a:srgbClr val="3737FF"/>
                </a:solidFill>
              </a:rPr>
              <a:t>liên</a:t>
            </a:r>
            <a:r>
              <a:rPr lang="en-US" sz="2700" i="1" dirty="0" smtClean="0">
                <a:solidFill>
                  <a:srgbClr val="3737FF"/>
                </a:solidFill>
              </a:rPr>
              <a:t> </a:t>
            </a:r>
            <a:r>
              <a:rPr lang="en-US" sz="2700" i="1" dirty="0" err="1" smtClean="0">
                <a:solidFill>
                  <a:srgbClr val="3737FF"/>
                </a:solidFill>
              </a:rPr>
              <a:t>tục</a:t>
            </a:r>
            <a:r>
              <a:rPr lang="en-US" sz="2700" i="1" dirty="0" smtClean="0">
                <a:solidFill>
                  <a:srgbClr val="3737FF"/>
                </a:solidFill>
              </a:rPr>
              <a:t> </a:t>
            </a:r>
            <a:r>
              <a:rPr lang="en-US" sz="2700" i="1" dirty="0" err="1" smtClean="0">
                <a:solidFill>
                  <a:srgbClr val="3737FF"/>
                </a:solidFill>
              </a:rPr>
              <a:t>trên</a:t>
            </a:r>
            <a:r>
              <a:rPr lang="en-US" sz="2700" i="1" dirty="0" smtClean="0">
                <a:solidFill>
                  <a:srgbClr val="3737FF"/>
                </a:solidFill>
              </a:rPr>
              <a:t> </a:t>
            </a:r>
            <a:r>
              <a:rPr lang="en-US" sz="2700" i="1" dirty="0" err="1" smtClean="0">
                <a:solidFill>
                  <a:srgbClr val="3737FF"/>
                </a:solidFill>
              </a:rPr>
              <a:t>đoạn</a:t>
            </a:r>
            <a:r>
              <a:rPr lang="en-US" sz="2700" i="1" dirty="0" smtClean="0">
                <a:solidFill>
                  <a:srgbClr val="3737FF"/>
                </a:solidFill>
              </a:rPr>
              <a:t> [a; b] </a:t>
            </a:r>
            <a:r>
              <a:rPr lang="en-US" sz="2700" i="1" dirty="0" err="1" smtClean="0">
                <a:solidFill>
                  <a:srgbClr val="3737FF"/>
                </a:solidFill>
              </a:rPr>
              <a:t>và</a:t>
            </a:r>
            <a:r>
              <a:rPr lang="en-US" sz="2700" i="1" dirty="0" smtClean="0">
                <a:solidFill>
                  <a:srgbClr val="3737FF"/>
                </a:solidFill>
              </a:rPr>
              <a:t> f(a).f(b) &lt; 0 </a:t>
            </a:r>
            <a:r>
              <a:rPr lang="en-US" sz="2700" i="1" dirty="0" err="1" smtClean="0">
                <a:solidFill>
                  <a:srgbClr val="3737FF"/>
                </a:solidFill>
              </a:rPr>
              <a:t>thì</a:t>
            </a:r>
            <a:r>
              <a:rPr lang="en-US" sz="2700" i="1" dirty="0" smtClean="0">
                <a:solidFill>
                  <a:srgbClr val="3737FF"/>
                </a:solidFill>
              </a:rPr>
              <a:t> </a:t>
            </a:r>
            <a:r>
              <a:rPr lang="en-US" sz="2700" i="1" dirty="0" err="1" smtClean="0">
                <a:solidFill>
                  <a:srgbClr val="3737FF"/>
                </a:solidFill>
              </a:rPr>
              <a:t>tồn</a:t>
            </a:r>
            <a:r>
              <a:rPr lang="en-US" sz="2700" i="1" dirty="0" smtClean="0">
                <a:solidFill>
                  <a:srgbClr val="3737FF"/>
                </a:solidFill>
              </a:rPr>
              <a:t> </a:t>
            </a:r>
            <a:r>
              <a:rPr lang="en-US" sz="2700" i="1" dirty="0" err="1" smtClean="0">
                <a:solidFill>
                  <a:srgbClr val="3737FF"/>
                </a:solidFill>
              </a:rPr>
              <a:t>tại</a:t>
            </a:r>
            <a:r>
              <a:rPr lang="en-US" sz="2700" i="1" dirty="0" smtClean="0">
                <a:solidFill>
                  <a:srgbClr val="3737FF"/>
                </a:solidFill>
              </a:rPr>
              <a:t> </a:t>
            </a:r>
            <a:r>
              <a:rPr lang="en-US" sz="2700" i="1" dirty="0" err="1" smtClean="0">
                <a:solidFill>
                  <a:srgbClr val="3737FF"/>
                </a:solidFill>
              </a:rPr>
              <a:t>ít</a:t>
            </a:r>
            <a:r>
              <a:rPr lang="en-US" sz="2700" i="1" dirty="0" smtClean="0">
                <a:solidFill>
                  <a:srgbClr val="3737FF"/>
                </a:solidFill>
              </a:rPr>
              <a:t> </a:t>
            </a:r>
            <a:r>
              <a:rPr lang="en-US" sz="2700" i="1" dirty="0" err="1" smtClean="0">
                <a:solidFill>
                  <a:srgbClr val="3737FF"/>
                </a:solidFill>
              </a:rPr>
              <a:t>nhất</a:t>
            </a:r>
            <a:r>
              <a:rPr lang="en-US" sz="2700" i="1" dirty="0" smtClean="0">
                <a:solidFill>
                  <a:srgbClr val="3737FF"/>
                </a:solidFill>
              </a:rPr>
              <a:t> </a:t>
            </a:r>
            <a:r>
              <a:rPr lang="en-US" sz="2700" i="1" dirty="0" err="1" smtClean="0">
                <a:solidFill>
                  <a:srgbClr val="3737FF"/>
                </a:solidFill>
              </a:rPr>
              <a:t>một</a:t>
            </a:r>
            <a:r>
              <a:rPr lang="en-US" sz="2700" i="1" dirty="0" smtClean="0">
                <a:solidFill>
                  <a:srgbClr val="3737FF"/>
                </a:solidFill>
              </a:rPr>
              <a:t> </a:t>
            </a:r>
            <a:r>
              <a:rPr lang="en-US" sz="2700" i="1" dirty="0" err="1" smtClean="0">
                <a:solidFill>
                  <a:srgbClr val="3737FF"/>
                </a:solidFill>
              </a:rPr>
              <a:t>điểm</a:t>
            </a:r>
            <a:r>
              <a:rPr lang="en-US" sz="2700" i="1" dirty="0" smtClean="0">
                <a:solidFill>
                  <a:srgbClr val="3737FF"/>
                </a:solidFill>
              </a:rPr>
              <a:t> c</a:t>
            </a:r>
            <a:r>
              <a:rPr lang="en-US" sz="2700" i="1" dirty="0" smtClean="0">
                <a:solidFill>
                  <a:srgbClr val="3737FF"/>
                </a:solidFill>
                <a:latin typeface="Tiger Expert"/>
              </a:rPr>
              <a:t>∈</a:t>
            </a:r>
            <a:r>
              <a:rPr lang="en-US" sz="2700" i="1" dirty="0" smtClean="0">
                <a:solidFill>
                  <a:srgbClr val="3737FF"/>
                </a:solidFill>
                <a:latin typeface="+mj-lt"/>
              </a:rPr>
              <a:t>(</a:t>
            </a:r>
            <a:r>
              <a:rPr lang="en-US" sz="2700" i="1" dirty="0" err="1" smtClean="0">
                <a:solidFill>
                  <a:srgbClr val="3737FF"/>
                </a:solidFill>
                <a:latin typeface="+mj-lt"/>
              </a:rPr>
              <a:t>a;b</a:t>
            </a:r>
            <a:r>
              <a:rPr lang="en-US" sz="2700" i="1" dirty="0" smtClean="0">
                <a:solidFill>
                  <a:srgbClr val="3737FF"/>
                </a:solidFill>
                <a:latin typeface="+mj-lt"/>
              </a:rPr>
              <a:t>)</a:t>
            </a:r>
            <a:r>
              <a:rPr lang="en-US" sz="2700" i="1" dirty="0" smtClean="0">
                <a:solidFill>
                  <a:srgbClr val="3737FF"/>
                </a:solidFill>
              </a:rPr>
              <a:t> </a:t>
            </a:r>
            <a:r>
              <a:rPr lang="en-US" sz="2700" i="1" dirty="0" err="1" smtClean="0">
                <a:solidFill>
                  <a:srgbClr val="3737FF"/>
                </a:solidFill>
              </a:rPr>
              <a:t>sao</a:t>
            </a:r>
            <a:r>
              <a:rPr lang="en-US" sz="2700" i="1" dirty="0" smtClean="0">
                <a:solidFill>
                  <a:srgbClr val="3737FF"/>
                </a:solidFill>
              </a:rPr>
              <a:t> </a:t>
            </a:r>
            <a:r>
              <a:rPr lang="en-US" sz="2700" i="1" dirty="0" err="1" smtClean="0">
                <a:solidFill>
                  <a:srgbClr val="3737FF"/>
                </a:solidFill>
              </a:rPr>
              <a:t>cho</a:t>
            </a:r>
            <a:r>
              <a:rPr lang="en-US" sz="2700" i="1" dirty="0" smtClean="0">
                <a:solidFill>
                  <a:srgbClr val="3737FF"/>
                </a:solidFill>
              </a:rPr>
              <a:t> f(c)=0.</a:t>
            </a:r>
            <a:endParaRPr lang="en-US" sz="2700" dirty="0" smtClean="0">
              <a:solidFill>
                <a:srgbClr val="3737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81891" y="3367881"/>
            <a:ext cx="794379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dirty="0" err="1" smtClean="0">
                <a:solidFill>
                  <a:srgbClr val="3737FF"/>
                </a:solidFill>
              </a:rPr>
              <a:t>Nếu</a:t>
            </a:r>
            <a:r>
              <a:rPr lang="en-US" sz="2800" i="1" dirty="0" smtClean="0">
                <a:solidFill>
                  <a:srgbClr val="3737FF"/>
                </a:solidFill>
              </a:rPr>
              <a:t> f(x) </a:t>
            </a:r>
            <a:r>
              <a:rPr lang="en-US" sz="2800" i="1" dirty="0" err="1" smtClean="0">
                <a:solidFill>
                  <a:srgbClr val="3737FF"/>
                </a:solidFill>
              </a:rPr>
              <a:t>liên</a:t>
            </a:r>
            <a:r>
              <a:rPr lang="en-US" sz="2800" i="1" dirty="0" smtClean="0">
                <a:solidFill>
                  <a:srgbClr val="3737FF"/>
                </a:solidFill>
              </a:rPr>
              <a:t> </a:t>
            </a:r>
            <a:r>
              <a:rPr lang="en-US" sz="2800" i="1" dirty="0" err="1" smtClean="0">
                <a:solidFill>
                  <a:srgbClr val="3737FF"/>
                </a:solidFill>
              </a:rPr>
              <a:t>tục</a:t>
            </a:r>
            <a:r>
              <a:rPr lang="en-US" sz="2800" i="1" dirty="0" smtClean="0">
                <a:solidFill>
                  <a:srgbClr val="3737FF"/>
                </a:solidFill>
              </a:rPr>
              <a:t> </a:t>
            </a:r>
            <a:r>
              <a:rPr lang="en-US" sz="2800" i="1" dirty="0" err="1" smtClean="0">
                <a:solidFill>
                  <a:srgbClr val="3737FF"/>
                </a:solidFill>
              </a:rPr>
              <a:t>trên</a:t>
            </a:r>
            <a:r>
              <a:rPr lang="en-US" sz="2800" i="1" dirty="0" smtClean="0">
                <a:solidFill>
                  <a:srgbClr val="3737FF"/>
                </a:solidFill>
              </a:rPr>
              <a:t> [a; b] </a:t>
            </a:r>
            <a:r>
              <a:rPr lang="en-US" sz="2800" i="1" dirty="0" err="1" smtClean="0">
                <a:solidFill>
                  <a:srgbClr val="3737FF"/>
                </a:solidFill>
              </a:rPr>
              <a:t>và</a:t>
            </a:r>
            <a:r>
              <a:rPr lang="en-US" sz="2800" i="1" dirty="0" smtClean="0">
                <a:solidFill>
                  <a:srgbClr val="3737FF"/>
                </a:solidFill>
              </a:rPr>
              <a:t> f(a).f(b)&lt; 0 </a:t>
            </a:r>
            <a:r>
              <a:rPr lang="en-US" sz="2800" i="1" dirty="0" err="1" smtClean="0">
                <a:solidFill>
                  <a:srgbClr val="3737FF"/>
                </a:solidFill>
              </a:rPr>
              <a:t>thì</a:t>
            </a:r>
            <a:r>
              <a:rPr lang="en-US" sz="2800" i="1" dirty="0" smtClean="0">
                <a:solidFill>
                  <a:srgbClr val="3737FF"/>
                </a:solidFill>
              </a:rPr>
              <a:t> </a:t>
            </a:r>
            <a:r>
              <a:rPr lang="en-US" sz="2800" i="1" dirty="0" err="1" smtClean="0">
                <a:solidFill>
                  <a:srgbClr val="3737FF"/>
                </a:solidFill>
              </a:rPr>
              <a:t>phương</a:t>
            </a:r>
            <a:r>
              <a:rPr lang="en-US" sz="2800" i="1" dirty="0" smtClean="0">
                <a:solidFill>
                  <a:srgbClr val="3737FF"/>
                </a:solidFill>
              </a:rPr>
              <a:t> </a:t>
            </a:r>
            <a:r>
              <a:rPr lang="en-US" sz="2800" i="1" dirty="0" err="1" smtClean="0">
                <a:solidFill>
                  <a:srgbClr val="3737FF"/>
                </a:solidFill>
              </a:rPr>
              <a:t>trình</a:t>
            </a:r>
            <a:r>
              <a:rPr lang="en-US" sz="2800" i="1" dirty="0" smtClean="0">
                <a:solidFill>
                  <a:srgbClr val="3737FF"/>
                </a:solidFill>
              </a:rPr>
              <a:t>  f(x) = 0 </a:t>
            </a:r>
            <a:r>
              <a:rPr lang="en-US" sz="2800" i="1" dirty="0" err="1" smtClean="0">
                <a:solidFill>
                  <a:srgbClr val="3737FF"/>
                </a:solidFill>
              </a:rPr>
              <a:t>có</a:t>
            </a:r>
            <a:r>
              <a:rPr lang="en-US" sz="2800" i="1" dirty="0" smtClean="0">
                <a:solidFill>
                  <a:srgbClr val="3737FF"/>
                </a:solidFill>
              </a:rPr>
              <a:t> </a:t>
            </a:r>
            <a:r>
              <a:rPr lang="en-US" sz="2800" i="1" dirty="0" err="1" smtClean="0">
                <a:solidFill>
                  <a:srgbClr val="3737FF"/>
                </a:solidFill>
              </a:rPr>
              <a:t>ít</a:t>
            </a:r>
            <a:r>
              <a:rPr lang="en-US" sz="2800" i="1" dirty="0" smtClean="0">
                <a:solidFill>
                  <a:srgbClr val="3737FF"/>
                </a:solidFill>
              </a:rPr>
              <a:t> </a:t>
            </a:r>
            <a:r>
              <a:rPr lang="en-US" sz="2800" i="1" dirty="0" err="1" smtClean="0">
                <a:solidFill>
                  <a:srgbClr val="3737FF"/>
                </a:solidFill>
              </a:rPr>
              <a:t>nhất</a:t>
            </a:r>
            <a:r>
              <a:rPr lang="en-US" sz="2800" i="1" dirty="0" smtClean="0">
                <a:solidFill>
                  <a:srgbClr val="3737FF"/>
                </a:solidFill>
              </a:rPr>
              <a:t> </a:t>
            </a:r>
            <a:r>
              <a:rPr lang="en-US" sz="2800" i="1" dirty="0" err="1" smtClean="0">
                <a:solidFill>
                  <a:srgbClr val="3737FF"/>
                </a:solidFill>
              </a:rPr>
              <a:t>một</a:t>
            </a:r>
            <a:r>
              <a:rPr lang="en-US" sz="2800" i="1" dirty="0" smtClean="0">
                <a:solidFill>
                  <a:srgbClr val="3737FF"/>
                </a:solidFill>
              </a:rPr>
              <a:t> </a:t>
            </a:r>
            <a:r>
              <a:rPr lang="en-US" sz="2800" i="1" dirty="0" err="1" smtClean="0">
                <a:solidFill>
                  <a:srgbClr val="3737FF"/>
                </a:solidFill>
              </a:rPr>
              <a:t>nghiệm</a:t>
            </a:r>
            <a:r>
              <a:rPr lang="en-US" sz="2800" i="1" dirty="0" smtClean="0">
                <a:solidFill>
                  <a:srgbClr val="3737FF"/>
                </a:solidFill>
              </a:rPr>
              <a:t> </a:t>
            </a:r>
            <a:r>
              <a:rPr lang="en-US" sz="2800" i="1" dirty="0" err="1" smtClean="0">
                <a:solidFill>
                  <a:srgbClr val="3737FF"/>
                </a:solidFill>
              </a:rPr>
              <a:t>trong</a:t>
            </a:r>
            <a:r>
              <a:rPr lang="en-US" sz="2800" i="1" dirty="0" smtClean="0">
                <a:solidFill>
                  <a:srgbClr val="3737FF"/>
                </a:solidFill>
              </a:rPr>
              <a:t> </a:t>
            </a:r>
            <a:r>
              <a:rPr lang="en-US" sz="2800" i="1" dirty="0" err="1" smtClean="0">
                <a:solidFill>
                  <a:srgbClr val="3737FF"/>
                </a:solidFill>
              </a:rPr>
              <a:t>khoảng</a:t>
            </a:r>
            <a:r>
              <a:rPr lang="en-US" sz="2800" i="1" dirty="0" smtClean="0">
                <a:solidFill>
                  <a:srgbClr val="3737FF"/>
                </a:solidFill>
              </a:rPr>
              <a:t> (a; b).</a:t>
            </a:r>
            <a:endParaRPr lang="en-US" sz="2800" dirty="0">
              <a:solidFill>
                <a:srgbClr val="3737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067756" y="884890"/>
            <a:ext cx="18004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lí</a:t>
            </a:r>
            <a:r>
              <a:rPr lang="en-US" sz="2800" b="1" dirty="0" smtClean="0">
                <a:solidFill>
                  <a:srgbClr val="FF0000"/>
                </a:solidFill>
              </a:rPr>
              <a:t> 3: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093186" y="2834481"/>
            <a:ext cx="12442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Hay </a:t>
            </a:r>
            <a:r>
              <a:rPr lang="en-US" sz="2800" b="1" dirty="0" err="1" smtClean="0">
                <a:solidFill>
                  <a:srgbClr val="C00000"/>
                </a:solidFill>
              </a:rPr>
              <a:t>là</a:t>
            </a:r>
            <a:endParaRPr lang="en-US" sz="28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0" y="2995013"/>
            <a:ext cx="2620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II. HÀM SỐ LIÊN TỤC TRÊN MỘT KHOẢNG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0672" y="3441128"/>
            <a:ext cx="28350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800" dirty="0" smtClean="0">
                <a:solidFill>
                  <a:srgbClr val="3737FF"/>
                </a:solidFill>
              </a:rPr>
              <a:t>f(x) </a:t>
            </a:r>
            <a:r>
              <a:rPr lang="en-US" sz="1800" b="1" i="1" dirty="0" err="1" smtClean="0">
                <a:solidFill>
                  <a:srgbClr val="3737FF"/>
                </a:solidFill>
              </a:rPr>
              <a:t>liên</a:t>
            </a:r>
            <a:r>
              <a:rPr lang="en-US" sz="1800" b="1" i="1" dirty="0" smtClean="0">
                <a:solidFill>
                  <a:srgbClr val="3737FF"/>
                </a:solidFill>
              </a:rPr>
              <a:t> </a:t>
            </a:r>
            <a:r>
              <a:rPr lang="en-US" sz="1800" b="1" i="1" dirty="0" err="1" smtClean="0">
                <a:solidFill>
                  <a:srgbClr val="3737FF"/>
                </a:solidFill>
              </a:rPr>
              <a:t>tục</a:t>
            </a:r>
            <a:r>
              <a:rPr lang="en-US" sz="1800" b="1" i="1" dirty="0" smtClean="0">
                <a:solidFill>
                  <a:srgbClr val="3737FF"/>
                </a:solidFill>
              </a:rPr>
              <a:t> </a:t>
            </a:r>
            <a:r>
              <a:rPr lang="en-US" sz="1800" b="1" i="1" dirty="0" err="1" smtClean="0">
                <a:solidFill>
                  <a:srgbClr val="3737FF"/>
                </a:solidFill>
              </a:rPr>
              <a:t>trên</a:t>
            </a:r>
            <a:r>
              <a:rPr lang="en-US" sz="1800" b="1" i="1" dirty="0" smtClean="0">
                <a:solidFill>
                  <a:srgbClr val="3737FF"/>
                </a:solidFill>
              </a:rPr>
              <a:t> </a:t>
            </a:r>
            <a:r>
              <a:rPr lang="en-US" sz="1800" b="1" i="1" dirty="0" err="1" smtClean="0">
                <a:solidFill>
                  <a:srgbClr val="3737FF"/>
                </a:solidFill>
              </a:rPr>
              <a:t>một</a:t>
            </a:r>
            <a:r>
              <a:rPr lang="en-US" sz="1800" b="1" i="1" dirty="0" smtClean="0">
                <a:solidFill>
                  <a:srgbClr val="3737FF"/>
                </a:solidFill>
              </a:rPr>
              <a:t> </a:t>
            </a:r>
            <a:r>
              <a:rPr lang="en-US" sz="1800" b="1" i="1" dirty="0" err="1" smtClean="0">
                <a:solidFill>
                  <a:srgbClr val="3737FF"/>
                </a:solidFill>
              </a:rPr>
              <a:t>khoảng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nếu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nó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liên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tục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tại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mọi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điểm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thuộc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khoảng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đó</a:t>
            </a:r>
            <a:endParaRPr lang="en-US" sz="1800" dirty="0" smtClean="0">
              <a:solidFill>
                <a:srgbClr val="3737FF"/>
              </a:solidFill>
            </a:endParaRP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610462" y="2258334"/>
          <a:ext cx="2003173" cy="682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57" name="Equation" r:id="rId5" imgW="1244520" imgH="342720" progId="Equation.DSMT4">
                  <p:embed/>
                </p:oleObj>
              </mc:Choice>
              <mc:Fallback>
                <p:oleObj name="Equation" r:id="rId5" imgW="1244520" imgH="342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462" y="2258334"/>
                        <a:ext cx="2003173" cy="6823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/>
          <p:cNvSpPr/>
          <p:nvPr/>
        </p:nvSpPr>
        <p:spPr>
          <a:xfrm>
            <a:off x="106362" y="1539081"/>
            <a:ext cx="2514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dirty="0" err="1" smtClean="0">
                <a:solidFill>
                  <a:srgbClr val="3737FF"/>
                </a:solidFill>
              </a:rPr>
              <a:t>Hàm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số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i="1" dirty="0" smtClean="0">
                <a:solidFill>
                  <a:srgbClr val="3737FF"/>
                </a:solidFill>
              </a:rPr>
              <a:t>f(x)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được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gọi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là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b="1" dirty="0" err="1" smtClean="0">
                <a:solidFill>
                  <a:srgbClr val="3737FF"/>
                </a:solidFill>
              </a:rPr>
              <a:t>liên</a:t>
            </a:r>
            <a:r>
              <a:rPr lang="en-US" sz="1900" b="1" dirty="0" smtClean="0">
                <a:solidFill>
                  <a:srgbClr val="3737FF"/>
                </a:solidFill>
              </a:rPr>
              <a:t> </a:t>
            </a:r>
            <a:r>
              <a:rPr lang="en-US" sz="1900" b="1" dirty="0" err="1" smtClean="0">
                <a:solidFill>
                  <a:srgbClr val="3737FF"/>
                </a:solidFill>
              </a:rPr>
              <a:t>tục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tại</a:t>
            </a:r>
            <a:r>
              <a:rPr lang="en-US" sz="1900" dirty="0" smtClean="0">
                <a:solidFill>
                  <a:srgbClr val="3737FF"/>
                </a:solidFill>
              </a:rPr>
              <a:t>  x</a:t>
            </a:r>
            <a:r>
              <a:rPr lang="en-US" sz="1900" baseline="-25000" dirty="0" smtClean="0">
                <a:solidFill>
                  <a:srgbClr val="3737FF"/>
                </a:solidFill>
              </a:rPr>
              <a:t>0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nếu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endParaRPr lang="en-US" sz="1900" dirty="0"/>
          </a:p>
        </p:txBody>
      </p:sp>
      <p:pic>
        <p:nvPicPr>
          <p:cNvPr id="36" name="Picture 7" descr="noidu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16872"/>
            <a:ext cx="2773362" cy="41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0" y="1005681"/>
            <a:ext cx="2620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I. HÀM SỐ LIÊN TỤC TẠI MỘT ĐIỂM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k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0880725" cy="47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2874327" y="17017"/>
            <a:ext cx="1088073" cy="408411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874327" y="57493"/>
            <a:ext cx="10880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 smtClean="0">
                <a:solidFill>
                  <a:srgbClr val="FF3300"/>
                </a:solidFill>
              </a:rPr>
              <a:t>§3</a:t>
            </a:r>
            <a:endParaRPr lang="en-US" sz="1800" b="1" dirty="0">
              <a:solidFill>
                <a:srgbClr val="FF3300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476479"/>
            <a:ext cx="3763962" cy="5649684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8679" name="Picture 7" descr="noidu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2209" y="472282"/>
            <a:ext cx="339935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90673" y="952959"/>
            <a:ext cx="3597089" cy="510513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ct val="25000"/>
              </a:spcBef>
            </a:pPr>
            <a:endParaRPr lang="en-US" sz="1800" b="1">
              <a:latin typeface="Times New Roman" pitchFamily="18" charset="0"/>
            </a:endParaRP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39" name="Rectangle 8"/>
          <p:cNvSpPr>
            <a:spLocks noChangeArrowheads="1"/>
          </p:cNvSpPr>
          <p:nvPr/>
        </p:nvSpPr>
        <p:spPr bwMode="auto">
          <a:xfrm>
            <a:off x="2874327" y="0"/>
            <a:ext cx="65284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00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HÀM SỐ LIÊN TỤC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992562" y="2110123"/>
            <a:ext cx="6781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rgbClr val="3737FF"/>
                </a:solidFill>
              </a:rPr>
              <a:t>Hãy</a:t>
            </a:r>
            <a:r>
              <a:rPr lang="en-US" sz="2800" dirty="0" smtClean="0">
                <a:solidFill>
                  <a:srgbClr val="3737FF"/>
                </a:solidFill>
              </a:rPr>
              <a:t> </a:t>
            </a:r>
            <a:r>
              <a:rPr lang="en-US" sz="2800" dirty="0" err="1" smtClean="0">
                <a:solidFill>
                  <a:srgbClr val="3737FF"/>
                </a:solidFill>
              </a:rPr>
              <a:t>xét</a:t>
            </a:r>
            <a:r>
              <a:rPr lang="en-US" sz="2800" dirty="0" smtClean="0">
                <a:solidFill>
                  <a:srgbClr val="3737FF"/>
                </a:solidFill>
              </a:rPr>
              <a:t> </a:t>
            </a:r>
            <a:r>
              <a:rPr lang="en-US" sz="2800" dirty="0" err="1" smtClean="0">
                <a:solidFill>
                  <a:srgbClr val="3737FF"/>
                </a:solidFill>
              </a:rPr>
              <a:t>tính</a:t>
            </a:r>
            <a:r>
              <a:rPr lang="en-US" sz="2800" dirty="0" smtClean="0">
                <a:solidFill>
                  <a:srgbClr val="3737FF"/>
                </a:solidFill>
              </a:rPr>
              <a:t> </a:t>
            </a:r>
            <a:r>
              <a:rPr lang="en-US" sz="2800" dirty="0" err="1" smtClean="0">
                <a:solidFill>
                  <a:srgbClr val="3737FF"/>
                </a:solidFill>
              </a:rPr>
              <a:t>liên</a:t>
            </a:r>
            <a:r>
              <a:rPr lang="en-US" sz="2800" dirty="0" smtClean="0">
                <a:solidFill>
                  <a:srgbClr val="3737FF"/>
                </a:solidFill>
              </a:rPr>
              <a:t> </a:t>
            </a:r>
            <a:r>
              <a:rPr lang="en-US" sz="2800" dirty="0" err="1" smtClean="0">
                <a:solidFill>
                  <a:srgbClr val="3737FF"/>
                </a:solidFill>
              </a:rPr>
              <a:t>tục</a:t>
            </a:r>
            <a:r>
              <a:rPr lang="en-US" sz="2800" dirty="0" smtClean="0">
                <a:solidFill>
                  <a:srgbClr val="3737FF"/>
                </a:solidFill>
              </a:rPr>
              <a:t> </a:t>
            </a:r>
            <a:r>
              <a:rPr lang="en-US" sz="2800" dirty="0" err="1" smtClean="0">
                <a:solidFill>
                  <a:srgbClr val="3737FF"/>
                </a:solidFill>
              </a:rPr>
              <a:t>của</a:t>
            </a:r>
            <a:r>
              <a:rPr lang="en-US" sz="2800" dirty="0" smtClean="0">
                <a:solidFill>
                  <a:srgbClr val="3737FF"/>
                </a:solidFill>
              </a:rPr>
              <a:t> </a:t>
            </a:r>
            <a:r>
              <a:rPr lang="en-US" sz="2800" dirty="0" err="1" smtClean="0">
                <a:solidFill>
                  <a:srgbClr val="3737FF"/>
                </a:solidFill>
              </a:rPr>
              <a:t>hàm</a:t>
            </a:r>
            <a:r>
              <a:rPr lang="en-US" sz="2800" dirty="0" smtClean="0">
                <a:solidFill>
                  <a:srgbClr val="3737FF"/>
                </a:solidFill>
              </a:rPr>
              <a:t> </a:t>
            </a:r>
            <a:r>
              <a:rPr lang="en-US" sz="2800" dirty="0" err="1" smtClean="0">
                <a:solidFill>
                  <a:srgbClr val="3737FF"/>
                </a:solidFill>
              </a:rPr>
              <a:t>số</a:t>
            </a:r>
            <a:r>
              <a:rPr lang="en-US" sz="2800" dirty="0" smtClean="0">
                <a:solidFill>
                  <a:srgbClr val="3737FF"/>
                </a:solidFill>
              </a:rPr>
              <a:t> </a:t>
            </a:r>
            <a:r>
              <a:rPr lang="en-US" sz="2800" dirty="0" err="1" smtClean="0">
                <a:solidFill>
                  <a:srgbClr val="3737FF"/>
                </a:solidFill>
              </a:rPr>
              <a:t>trên</a:t>
            </a:r>
            <a:r>
              <a:rPr lang="en-US" sz="2800" dirty="0" smtClean="0">
                <a:solidFill>
                  <a:srgbClr val="3737FF"/>
                </a:solidFill>
              </a:rPr>
              <a:t> R.</a:t>
            </a:r>
            <a:endParaRPr lang="en-US" sz="2800" dirty="0">
              <a:solidFill>
                <a:srgbClr val="3737FF"/>
              </a:solidFill>
            </a:endParaRPr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4678362" y="1081881"/>
            <a:ext cx="5383345" cy="1118118"/>
            <a:chOff x="4678362" y="1081881"/>
            <a:chExt cx="5383345" cy="1118118"/>
          </a:xfrm>
        </p:grpSpPr>
        <p:graphicFrame>
          <p:nvGraphicFramePr>
            <p:cNvPr id="148483" name="Object 3"/>
            <p:cNvGraphicFramePr>
              <a:graphicFrameLocks noChangeAspect="1"/>
            </p:cNvGraphicFramePr>
            <p:nvPr/>
          </p:nvGraphicFramePr>
          <p:xfrm>
            <a:off x="7040562" y="1081881"/>
            <a:ext cx="3021145" cy="11181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983" name="Equation" r:id="rId6" imgW="1244520" imgH="431640" progId="Equation.DSMT4">
                    <p:embed/>
                  </p:oleObj>
                </mc:Choice>
                <mc:Fallback>
                  <p:oleObj name="Equation" r:id="rId6" imgW="1244520" imgH="431640" progId="Equation.DSMT4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40562" y="1081881"/>
                          <a:ext cx="3021145" cy="111811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Rectangle 24"/>
            <p:cNvSpPr/>
            <p:nvPr/>
          </p:nvSpPr>
          <p:spPr>
            <a:xfrm>
              <a:off x="4678362" y="1310481"/>
              <a:ext cx="2223686" cy="6588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>
                  <a:solidFill>
                    <a:srgbClr val="3737FF"/>
                  </a:solidFill>
                </a:rPr>
                <a:t>Cho </a:t>
              </a:r>
              <a:r>
                <a:rPr lang="en-US" sz="2800" dirty="0" err="1" smtClean="0">
                  <a:solidFill>
                    <a:srgbClr val="3737FF"/>
                  </a:solidFill>
                </a:rPr>
                <a:t>hàm</a:t>
              </a:r>
              <a:r>
                <a:rPr lang="en-US" sz="2800" dirty="0" smtClean="0">
                  <a:solidFill>
                    <a:srgbClr val="3737FF"/>
                  </a:solidFill>
                </a:rPr>
                <a:t> </a:t>
              </a:r>
              <a:r>
                <a:rPr lang="en-US" sz="2800" dirty="0" err="1" smtClean="0">
                  <a:solidFill>
                    <a:srgbClr val="3737FF"/>
                  </a:solidFill>
                </a:rPr>
                <a:t>số</a:t>
              </a:r>
              <a:r>
                <a:rPr lang="en-US" sz="2800" dirty="0" smtClean="0">
                  <a:solidFill>
                    <a:srgbClr val="3737FF"/>
                  </a:solidFill>
                </a:rPr>
                <a:t> </a:t>
              </a:r>
            </a:p>
          </p:txBody>
        </p:sp>
      </p:grpSp>
      <p:sp>
        <p:nvSpPr>
          <p:cNvPr id="26" name="Rectangle 25"/>
          <p:cNvSpPr/>
          <p:nvPr/>
        </p:nvSpPr>
        <p:spPr>
          <a:xfrm>
            <a:off x="3840162" y="472281"/>
            <a:ext cx="1109599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Ví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dụ</a:t>
            </a:r>
            <a:r>
              <a:rPr lang="en-US" sz="2000" b="1" dirty="0" smtClean="0">
                <a:solidFill>
                  <a:srgbClr val="FF0000"/>
                </a:solidFill>
              </a:rPr>
              <a:t> 2: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16362" y="2910681"/>
            <a:ext cx="867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</a:rPr>
              <a:t>Giải</a:t>
            </a:r>
            <a:r>
              <a:rPr lang="en-US" sz="2400" b="1" dirty="0" smtClean="0">
                <a:solidFill>
                  <a:srgbClr val="7030A0"/>
                </a:solidFill>
              </a:rPr>
              <a:t>: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16362" y="3403425"/>
            <a:ext cx="69643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dirty="0" smtClean="0">
                <a:solidFill>
                  <a:srgbClr val="3737FF"/>
                </a:solidFill>
                <a:latin typeface="Times New Roman" pitchFamily="18" charset="0"/>
                <a:cs typeface="Times New Roman" pitchFamily="18" charset="0"/>
              </a:rPr>
              <a:t>f(x) </a:t>
            </a:r>
            <a:r>
              <a:rPr lang="en-US" sz="2800" dirty="0" err="1" smtClean="0">
                <a:solidFill>
                  <a:srgbClr val="3737FF"/>
                </a:solidFill>
              </a:rPr>
              <a:t>là</a:t>
            </a:r>
            <a:r>
              <a:rPr lang="en-US" sz="2800" dirty="0" smtClean="0">
                <a:solidFill>
                  <a:srgbClr val="3737FF"/>
                </a:solidFill>
              </a:rPr>
              <a:t> </a:t>
            </a:r>
            <a:r>
              <a:rPr lang="en-US" sz="2800" dirty="0" err="1" smtClean="0">
                <a:solidFill>
                  <a:srgbClr val="3737FF"/>
                </a:solidFill>
              </a:rPr>
              <a:t>hàm</a:t>
            </a:r>
            <a:r>
              <a:rPr lang="en-US" sz="2800" dirty="0" smtClean="0">
                <a:solidFill>
                  <a:srgbClr val="3737FF"/>
                </a:solidFill>
              </a:rPr>
              <a:t> </a:t>
            </a:r>
            <a:r>
              <a:rPr lang="en-US" sz="2800" dirty="0" err="1" smtClean="0">
                <a:solidFill>
                  <a:srgbClr val="3737FF"/>
                </a:solidFill>
              </a:rPr>
              <a:t>số</a:t>
            </a:r>
            <a:r>
              <a:rPr lang="en-US" sz="2800" dirty="0" smtClean="0">
                <a:solidFill>
                  <a:srgbClr val="3737FF"/>
                </a:solidFill>
              </a:rPr>
              <a:t> </a:t>
            </a:r>
            <a:r>
              <a:rPr lang="en-US" sz="2800" dirty="0" err="1" smtClean="0">
                <a:solidFill>
                  <a:srgbClr val="3737FF"/>
                </a:solidFill>
              </a:rPr>
              <a:t>hữu</a:t>
            </a:r>
            <a:r>
              <a:rPr lang="en-US" sz="2800" dirty="0" smtClean="0">
                <a:solidFill>
                  <a:srgbClr val="3737FF"/>
                </a:solidFill>
              </a:rPr>
              <a:t> </a:t>
            </a:r>
            <a:r>
              <a:rPr lang="en-US" sz="2800" dirty="0" err="1" smtClean="0">
                <a:solidFill>
                  <a:srgbClr val="3737FF"/>
                </a:solidFill>
              </a:rPr>
              <a:t>tỉ</a:t>
            </a:r>
            <a:r>
              <a:rPr lang="en-US" sz="2800" dirty="0" smtClean="0">
                <a:solidFill>
                  <a:srgbClr val="3737FF"/>
                </a:solidFill>
              </a:rPr>
              <a:t> </a:t>
            </a:r>
            <a:r>
              <a:rPr lang="en-US" sz="2800" dirty="0" err="1" smtClean="0">
                <a:solidFill>
                  <a:srgbClr val="3737FF"/>
                </a:solidFill>
              </a:rPr>
              <a:t>xác</a:t>
            </a:r>
            <a:r>
              <a:rPr lang="en-US" sz="2800" dirty="0" smtClean="0">
                <a:solidFill>
                  <a:srgbClr val="3737FF"/>
                </a:solidFill>
              </a:rPr>
              <a:t> </a:t>
            </a:r>
            <a:r>
              <a:rPr lang="vi-VN" sz="2800" dirty="0" smtClean="0">
                <a:solidFill>
                  <a:srgbClr val="3737FF"/>
                </a:solidFill>
              </a:rPr>
              <a:t>định</a:t>
            </a:r>
            <a:r>
              <a:rPr lang="en-US" sz="2800" dirty="0" smtClean="0">
                <a:solidFill>
                  <a:srgbClr val="3737FF"/>
                </a:solidFill>
              </a:rPr>
              <a:t> </a:t>
            </a:r>
            <a:r>
              <a:rPr lang="en-US" sz="2800" dirty="0" err="1" smtClean="0">
                <a:solidFill>
                  <a:srgbClr val="3737FF"/>
                </a:solidFill>
              </a:rPr>
              <a:t>trên</a:t>
            </a:r>
            <a:r>
              <a:rPr lang="en-US" sz="2800" dirty="0" smtClean="0">
                <a:solidFill>
                  <a:srgbClr val="3737FF"/>
                </a:solidFill>
              </a:rPr>
              <a:t> R\{1} </a:t>
            </a:r>
            <a:r>
              <a:rPr lang="en-US" sz="2800" dirty="0" err="1" smtClean="0">
                <a:solidFill>
                  <a:srgbClr val="3737FF"/>
                </a:solidFill>
              </a:rPr>
              <a:t>nên</a:t>
            </a:r>
            <a:r>
              <a:rPr lang="en-US" sz="2800" dirty="0" smtClean="0">
                <a:solidFill>
                  <a:srgbClr val="3737FF"/>
                </a:solidFill>
              </a:rPr>
              <a:t> </a:t>
            </a:r>
            <a:r>
              <a:rPr lang="en-US" sz="2800" i="1" dirty="0" smtClean="0">
                <a:solidFill>
                  <a:srgbClr val="3737FF"/>
                </a:solidFill>
                <a:latin typeface="Times New Roman" pitchFamily="18" charset="0"/>
                <a:cs typeface="Times New Roman" pitchFamily="18" charset="0"/>
              </a:rPr>
              <a:t>f(x)</a:t>
            </a:r>
            <a:r>
              <a:rPr lang="en-US" sz="2800" i="1" dirty="0" smtClean="0">
                <a:solidFill>
                  <a:srgbClr val="3737FF"/>
                </a:solidFill>
              </a:rPr>
              <a:t> </a:t>
            </a:r>
            <a:r>
              <a:rPr lang="en-US" sz="2800" dirty="0" err="1" smtClean="0">
                <a:solidFill>
                  <a:srgbClr val="3737FF"/>
                </a:solidFill>
              </a:rPr>
              <a:t>liên</a:t>
            </a:r>
            <a:r>
              <a:rPr lang="en-US" sz="2800" dirty="0" smtClean="0">
                <a:solidFill>
                  <a:srgbClr val="3737FF"/>
                </a:solidFill>
              </a:rPr>
              <a:t> </a:t>
            </a:r>
            <a:r>
              <a:rPr lang="en-US" sz="2800" dirty="0" err="1" smtClean="0">
                <a:solidFill>
                  <a:srgbClr val="3737FF"/>
                </a:solidFill>
              </a:rPr>
              <a:t>tục</a:t>
            </a:r>
            <a:r>
              <a:rPr lang="en-US" sz="2800" dirty="0" smtClean="0">
                <a:solidFill>
                  <a:srgbClr val="3737FF"/>
                </a:solidFill>
              </a:rPr>
              <a:t> </a:t>
            </a:r>
            <a:r>
              <a:rPr lang="en-US" sz="2800" dirty="0" err="1" smtClean="0">
                <a:solidFill>
                  <a:srgbClr val="3737FF"/>
                </a:solidFill>
              </a:rPr>
              <a:t>trên</a:t>
            </a:r>
            <a:r>
              <a:rPr lang="en-US" sz="2800" dirty="0" smtClean="0">
                <a:solidFill>
                  <a:srgbClr val="3737FF"/>
                </a:solidFill>
              </a:rPr>
              <a:t> </a:t>
            </a:r>
            <a:r>
              <a:rPr lang="en-US" sz="2800" dirty="0" err="1" smtClean="0">
                <a:solidFill>
                  <a:srgbClr val="3737FF"/>
                </a:solidFill>
              </a:rPr>
              <a:t>các</a:t>
            </a:r>
            <a:r>
              <a:rPr lang="en-US" sz="2800" dirty="0" smtClean="0">
                <a:solidFill>
                  <a:srgbClr val="3737FF"/>
                </a:solidFill>
              </a:rPr>
              <a:t> </a:t>
            </a:r>
            <a:r>
              <a:rPr lang="en-US" sz="2800" dirty="0" err="1" smtClean="0">
                <a:solidFill>
                  <a:srgbClr val="3737FF"/>
                </a:solidFill>
              </a:rPr>
              <a:t>khoảng</a:t>
            </a:r>
            <a:r>
              <a:rPr lang="en-US" sz="2800" dirty="0" smtClean="0">
                <a:solidFill>
                  <a:srgbClr val="3737FF"/>
                </a:solidFill>
              </a:rPr>
              <a:t> (-</a:t>
            </a:r>
            <a:r>
              <a:rPr lang="en-US" sz="2800" dirty="0" smtClean="0">
                <a:solidFill>
                  <a:srgbClr val="3737FF"/>
                </a:solidFill>
                <a:latin typeface="Times New Roman"/>
                <a:cs typeface="Times New Roman"/>
              </a:rPr>
              <a:t>∞;1) , (1;+∞) </a:t>
            </a:r>
            <a:r>
              <a:rPr lang="en-US" sz="2800" dirty="0" err="1" smtClean="0">
                <a:solidFill>
                  <a:srgbClr val="3737FF"/>
                </a:solidFill>
                <a:latin typeface="+mj-lt"/>
                <a:cs typeface="Times New Roman"/>
              </a:rPr>
              <a:t>và</a:t>
            </a:r>
            <a:r>
              <a:rPr lang="en-US" sz="2800" dirty="0" smtClean="0">
                <a:solidFill>
                  <a:srgbClr val="3737FF"/>
                </a:solidFill>
                <a:latin typeface="Times New Roman"/>
                <a:cs typeface="Times New Roman"/>
              </a:rPr>
              <a:t>  </a:t>
            </a:r>
            <a:r>
              <a:rPr lang="en-US" sz="2800" dirty="0" err="1" smtClean="0">
                <a:solidFill>
                  <a:srgbClr val="3737FF"/>
                </a:solidFill>
              </a:rPr>
              <a:t>gián</a:t>
            </a:r>
            <a:r>
              <a:rPr lang="en-US" sz="2800" dirty="0" smtClean="0">
                <a:solidFill>
                  <a:srgbClr val="3737FF"/>
                </a:solidFill>
              </a:rPr>
              <a:t> </a:t>
            </a:r>
            <a:r>
              <a:rPr lang="vi-VN" sz="2800" dirty="0" smtClean="0">
                <a:solidFill>
                  <a:srgbClr val="3737FF"/>
                </a:solidFill>
              </a:rPr>
              <a:t>đ</a:t>
            </a:r>
            <a:r>
              <a:rPr lang="en-US" sz="2800" dirty="0" err="1" smtClean="0">
                <a:solidFill>
                  <a:srgbClr val="3737FF"/>
                </a:solidFill>
              </a:rPr>
              <a:t>oạn</a:t>
            </a:r>
            <a:r>
              <a:rPr lang="en-US" sz="2800" dirty="0" smtClean="0">
                <a:solidFill>
                  <a:srgbClr val="3737FF"/>
                </a:solidFill>
              </a:rPr>
              <a:t> </a:t>
            </a:r>
            <a:r>
              <a:rPr lang="en-US" sz="2800" dirty="0" err="1" smtClean="0">
                <a:solidFill>
                  <a:srgbClr val="3737FF"/>
                </a:solidFill>
              </a:rPr>
              <a:t>tại</a:t>
            </a:r>
            <a:r>
              <a:rPr lang="en-US" sz="2800" dirty="0" smtClean="0">
                <a:solidFill>
                  <a:srgbClr val="3737FF"/>
                </a:solidFill>
              </a:rPr>
              <a:t> </a:t>
            </a:r>
            <a:r>
              <a:rPr lang="en-US" sz="2800" i="1" dirty="0" smtClean="0">
                <a:solidFill>
                  <a:srgbClr val="3737FF"/>
                </a:solidFill>
                <a:latin typeface="Times New Roman" pitchFamily="18" charset="0"/>
                <a:cs typeface="Times New Roman" pitchFamily="18" charset="0"/>
              </a:rPr>
              <a:t>x=1</a:t>
            </a:r>
            <a:r>
              <a:rPr lang="en-US" sz="2800" dirty="0" smtClean="0">
                <a:solidFill>
                  <a:srgbClr val="3737FF"/>
                </a:solidFill>
              </a:rPr>
              <a:t>. </a:t>
            </a:r>
            <a:endParaRPr lang="en-US" sz="2800" i="1" dirty="0">
              <a:solidFill>
                <a:srgbClr val="3737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2237293"/>
            <a:ext cx="368776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FF0000"/>
                </a:solidFill>
              </a:rPr>
              <a:t>II HÀM SỐ LIÊN TỤC TRÊN MỘT KHOẢNG</a:t>
            </a:r>
            <a:endParaRPr lang="en-US" sz="1300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0672" y="2377281"/>
            <a:ext cx="35970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800" dirty="0" smtClean="0">
                <a:solidFill>
                  <a:srgbClr val="3737FF"/>
                </a:solidFill>
              </a:rPr>
              <a:t>f(x) </a:t>
            </a:r>
            <a:r>
              <a:rPr lang="en-US" sz="1800" b="1" i="1" dirty="0" err="1" smtClean="0">
                <a:solidFill>
                  <a:srgbClr val="3737FF"/>
                </a:solidFill>
              </a:rPr>
              <a:t>liên</a:t>
            </a:r>
            <a:r>
              <a:rPr lang="en-US" sz="1800" b="1" i="1" dirty="0" smtClean="0">
                <a:solidFill>
                  <a:srgbClr val="3737FF"/>
                </a:solidFill>
              </a:rPr>
              <a:t> </a:t>
            </a:r>
            <a:r>
              <a:rPr lang="en-US" sz="1800" b="1" i="1" dirty="0" err="1" smtClean="0">
                <a:solidFill>
                  <a:srgbClr val="3737FF"/>
                </a:solidFill>
              </a:rPr>
              <a:t>tục</a:t>
            </a:r>
            <a:r>
              <a:rPr lang="en-US" sz="1800" b="1" i="1" dirty="0" smtClean="0">
                <a:solidFill>
                  <a:srgbClr val="3737FF"/>
                </a:solidFill>
              </a:rPr>
              <a:t> </a:t>
            </a:r>
            <a:r>
              <a:rPr lang="en-US" sz="1800" b="1" i="1" dirty="0" err="1" smtClean="0">
                <a:solidFill>
                  <a:srgbClr val="3737FF"/>
                </a:solidFill>
              </a:rPr>
              <a:t>trên</a:t>
            </a:r>
            <a:r>
              <a:rPr lang="en-US" sz="1800" b="1" i="1" dirty="0" smtClean="0">
                <a:solidFill>
                  <a:srgbClr val="3737FF"/>
                </a:solidFill>
              </a:rPr>
              <a:t> </a:t>
            </a:r>
            <a:r>
              <a:rPr lang="en-US" sz="1800" b="1" i="1" dirty="0" err="1" smtClean="0">
                <a:solidFill>
                  <a:srgbClr val="3737FF"/>
                </a:solidFill>
              </a:rPr>
              <a:t>một</a:t>
            </a:r>
            <a:r>
              <a:rPr lang="en-US" sz="1800" b="1" i="1" dirty="0" smtClean="0">
                <a:solidFill>
                  <a:srgbClr val="3737FF"/>
                </a:solidFill>
              </a:rPr>
              <a:t> </a:t>
            </a:r>
            <a:r>
              <a:rPr lang="en-US" sz="1800" b="1" i="1" dirty="0" err="1" smtClean="0">
                <a:solidFill>
                  <a:srgbClr val="3737FF"/>
                </a:solidFill>
              </a:rPr>
              <a:t>khoảng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nếu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nó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liên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tục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tại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mọi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điểm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thuộc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khoảng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đó</a:t>
            </a:r>
            <a:endParaRPr lang="en-US" sz="1800" dirty="0" smtClean="0">
              <a:solidFill>
                <a:srgbClr val="3737FF"/>
              </a:solidFill>
            </a:endParaRP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1477963" y="1640592"/>
          <a:ext cx="2094530" cy="682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4" name="Equation" r:id="rId8" imgW="1244520" imgH="342720" progId="Equation.DSMT4">
                  <p:embed/>
                </p:oleObj>
              </mc:Choice>
              <mc:Fallback>
                <p:oleObj name="Equation" r:id="rId8" imgW="1244520" imgH="3427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7963" y="1640592"/>
                        <a:ext cx="2094530" cy="6823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182562" y="3258228"/>
            <a:ext cx="312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III. MỘT SỐ ĐỊNH LÍ C</a:t>
            </a:r>
            <a:r>
              <a:rPr lang="vi-VN" sz="1400" b="1" dirty="0" smtClean="0">
                <a:solidFill>
                  <a:srgbClr val="FF0000"/>
                </a:solidFill>
              </a:rPr>
              <a:t>Ơ</a:t>
            </a:r>
            <a:r>
              <a:rPr lang="en-US" sz="1400" b="1" dirty="0" smtClean="0">
                <a:solidFill>
                  <a:srgbClr val="FF0000"/>
                </a:solidFill>
              </a:rPr>
              <a:t> BẢN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6362" y="4197151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</a:rPr>
              <a:t>*</a:t>
            </a:r>
            <a:r>
              <a:rPr lang="en-US" dirty="0" err="1" smtClean="0">
                <a:solidFill>
                  <a:srgbClr val="009900"/>
                </a:solidFill>
              </a:rPr>
              <a:t>Tổng</a:t>
            </a:r>
            <a:r>
              <a:rPr lang="en-US" dirty="0" smtClean="0">
                <a:solidFill>
                  <a:srgbClr val="009900"/>
                </a:solidFill>
              </a:rPr>
              <a:t>, </a:t>
            </a:r>
            <a:r>
              <a:rPr lang="en-US" dirty="0" err="1" smtClean="0">
                <a:solidFill>
                  <a:srgbClr val="009900"/>
                </a:solidFill>
              </a:rPr>
              <a:t>hiệu</a:t>
            </a:r>
            <a:r>
              <a:rPr lang="en-US" dirty="0" smtClean="0">
                <a:solidFill>
                  <a:srgbClr val="009900"/>
                </a:solidFill>
              </a:rPr>
              <a:t>, </a:t>
            </a:r>
            <a:r>
              <a:rPr lang="en-US" dirty="0" err="1" smtClean="0">
                <a:solidFill>
                  <a:srgbClr val="009900"/>
                </a:solidFill>
              </a:rPr>
              <a:t>tích</a:t>
            </a:r>
            <a:r>
              <a:rPr lang="en-US" dirty="0" smtClean="0">
                <a:solidFill>
                  <a:srgbClr val="009900"/>
                </a:solidFill>
              </a:rPr>
              <a:t>, </a:t>
            </a:r>
            <a:r>
              <a:rPr lang="en-US" dirty="0" err="1" smtClean="0">
                <a:solidFill>
                  <a:srgbClr val="009900"/>
                </a:solidFill>
              </a:rPr>
              <a:t>th</a:t>
            </a:r>
            <a:r>
              <a:rPr lang="vi-VN" dirty="0" smtClean="0">
                <a:solidFill>
                  <a:srgbClr val="009900"/>
                </a:solidFill>
              </a:rPr>
              <a:t>ươ</a:t>
            </a:r>
            <a:r>
              <a:rPr lang="en-US" dirty="0" err="1" smtClean="0">
                <a:solidFill>
                  <a:srgbClr val="009900"/>
                </a:solidFill>
              </a:rPr>
              <a:t>ng</a:t>
            </a:r>
            <a:r>
              <a:rPr lang="en-US" dirty="0" smtClean="0">
                <a:solidFill>
                  <a:srgbClr val="009900"/>
                </a:solidFill>
              </a:rPr>
              <a:t> (</a:t>
            </a:r>
            <a:r>
              <a:rPr lang="en-US" dirty="0" err="1" smtClean="0">
                <a:solidFill>
                  <a:srgbClr val="009900"/>
                </a:solidFill>
              </a:rPr>
              <a:t>mẫu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en-US" dirty="0" err="1" smtClean="0">
                <a:solidFill>
                  <a:srgbClr val="009900"/>
                </a:solidFill>
              </a:rPr>
              <a:t>khác</a:t>
            </a:r>
            <a:r>
              <a:rPr lang="en-US" dirty="0" smtClean="0">
                <a:solidFill>
                  <a:srgbClr val="009900"/>
                </a:solidFill>
              </a:rPr>
              <a:t> 0) </a:t>
            </a:r>
            <a:r>
              <a:rPr lang="en-US" dirty="0" err="1" smtClean="0">
                <a:solidFill>
                  <a:srgbClr val="009900"/>
                </a:solidFill>
              </a:rPr>
              <a:t>của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en-US" dirty="0" err="1" smtClean="0">
                <a:solidFill>
                  <a:srgbClr val="009900"/>
                </a:solidFill>
              </a:rPr>
              <a:t>các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en-US" dirty="0" err="1" smtClean="0">
                <a:solidFill>
                  <a:srgbClr val="009900"/>
                </a:solidFill>
              </a:rPr>
              <a:t>hàm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en-US" dirty="0" err="1" smtClean="0">
                <a:solidFill>
                  <a:srgbClr val="009900"/>
                </a:solidFill>
              </a:rPr>
              <a:t>số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en-US" dirty="0" err="1" smtClean="0">
                <a:solidFill>
                  <a:srgbClr val="009900"/>
                </a:solidFill>
              </a:rPr>
              <a:t>liên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en-US" dirty="0" err="1" smtClean="0">
                <a:solidFill>
                  <a:srgbClr val="009900"/>
                </a:solidFill>
              </a:rPr>
              <a:t>tục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</a:p>
          <a:p>
            <a:r>
              <a:rPr lang="en-US" dirty="0" err="1" smtClean="0">
                <a:solidFill>
                  <a:srgbClr val="009900"/>
                </a:solidFill>
              </a:rPr>
              <a:t>tại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en-US" dirty="0" err="1" smtClean="0">
                <a:solidFill>
                  <a:srgbClr val="009900"/>
                </a:solidFill>
              </a:rPr>
              <a:t>một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vi-VN" dirty="0" smtClean="0">
                <a:solidFill>
                  <a:srgbClr val="009900"/>
                </a:solidFill>
              </a:rPr>
              <a:t>đ</a:t>
            </a:r>
            <a:r>
              <a:rPr lang="en-US" dirty="0" err="1" smtClean="0">
                <a:solidFill>
                  <a:srgbClr val="009900"/>
                </a:solidFill>
              </a:rPr>
              <a:t>iểm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en-US" dirty="0" err="1" smtClean="0">
                <a:solidFill>
                  <a:srgbClr val="009900"/>
                </a:solidFill>
              </a:rPr>
              <a:t>là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en-US" dirty="0" err="1" smtClean="0">
                <a:solidFill>
                  <a:srgbClr val="009900"/>
                </a:solidFill>
              </a:rPr>
              <a:t>l.tục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en-US" dirty="0" err="1" smtClean="0">
                <a:solidFill>
                  <a:srgbClr val="009900"/>
                </a:solidFill>
              </a:rPr>
              <a:t>tại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vi-VN" dirty="0" smtClean="0">
                <a:solidFill>
                  <a:srgbClr val="009900"/>
                </a:solidFill>
              </a:rPr>
              <a:t>đ</a:t>
            </a:r>
            <a:r>
              <a:rPr lang="en-US" dirty="0" err="1" smtClean="0">
                <a:solidFill>
                  <a:srgbClr val="009900"/>
                </a:solidFill>
              </a:rPr>
              <a:t>iểm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vi-VN" dirty="0" smtClean="0">
                <a:solidFill>
                  <a:srgbClr val="009900"/>
                </a:solidFill>
              </a:rPr>
              <a:t>đó</a:t>
            </a:r>
            <a:r>
              <a:rPr lang="en-US" dirty="0" smtClean="0">
                <a:solidFill>
                  <a:srgbClr val="009900"/>
                </a:solidFill>
              </a:rPr>
              <a:t>.</a:t>
            </a:r>
            <a:endParaRPr lang="en-US" dirty="0">
              <a:solidFill>
                <a:srgbClr val="0099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6362" y="3445938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737FF"/>
                </a:solidFill>
              </a:rPr>
              <a:t>*</a:t>
            </a:r>
            <a:r>
              <a:rPr lang="en-US" dirty="0" err="1" smtClean="0">
                <a:solidFill>
                  <a:srgbClr val="3737FF"/>
                </a:solidFill>
              </a:rPr>
              <a:t>Các</a:t>
            </a:r>
            <a:r>
              <a:rPr lang="en-US" dirty="0" smtClean="0">
                <a:solidFill>
                  <a:srgbClr val="3737FF"/>
                </a:solidFill>
              </a:rPr>
              <a:t> HS: </a:t>
            </a:r>
            <a:r>
              <a:rPr lang="vi-VN" dirty="0" smtClean="0">
                <a:solidFill>
                  <a:srgbClr val="3737FF"/>
                </a:solidFill>
              </a:rPr>
              <a:t>đa</a:t>
            </a:r>
            <a:r>
              <a:rPr lang="en-US" dirty="0" smtClean="0">
                <a:solidFill>
                  <a:srgbClr val="3737FF"/>
                </a:solidFill>
              </a:rPr>
              <a:t> </a:t>
            </a:r>
            <a:r>
              <a:rPr lang="en-US" dirty="0" err="1" smtClean="0">
                <a:solidFill>
                  <a:srgbClr val="3737FF"/>
                </a:solidFill>
              </a:rPr>
              <a:t>th</a:t>
            </a:r>
            <a:r>
              <a:rPr lang="vi-VN" dirty="0" smtClean="0">
                <a:solidFill>
                  <a:srgbClr val="3737FF"/>
                </a:solidFill>
              </a:rPr>
              <a:t>ức</a:t>
            </a:r>
            <a:r>
              <a:rPr lang="en-US" dirty="0" smtClean="0">
                <a:solidFill>
                  <a:srgbClr val="3737FF"/>
                </a:solidFill>
              </a:rPr>
              <a:t>, h</a:t>
            </a:r>
            <a:r>
              <a:rPr lang="vi-VN" dirty="0" smtClean="0">
                <a:solidFill>
                  <a:srgbClr val="3737FF"/>
                </a:solidFill>
              </a:rPr>
              <a:t>ữu</a:t>
            </a:r>
            <a:r>
              <a:rPr lang="en-US" dirty="0" smtClean="0">
                <a:solidFill>
                  <a:srgbClr val="3737FF"/>
                </a:solidFill>
              </a:rPr>
              <a:t> </a:t>
            </a:r>
            <a:r>
              <a:rPr lang="en-US" dirty="0" err="1" smtClean="0">
                <a:solidFill>
                  <a:srgbClr val="3737FF"/>
                </a:solidFill>
              </a:rPr>
              <a:t>tỉ</a:t>
            </a:r>
            <a:r>
              <a:rPr lang="en-US" dirty="0" smtClean="0">
                <a:solidFill>
                  <a:srgbClr val="3737FF"/>
                </a:solidFill>
              </a:rPr>
              <a:t>, l</a:t>
            </a:r>
            <a:r>
              <a:rPr lang="vi-VN" dirty="0" smtClean="0">
                <a:solidFill>
                  <a:srgbClr val="3737FF"/>
                </a:solidFill>
              </a:rPr>
              <a:t>ượng</a:t>
            </a:r>
            <a:r>
              <a:rPr lang="en-US" dirty="0" smtClean="0">
                <a:solidFill>
                  <a:srgbClr val="3737FF"/>
                </a:solidFill>
              </a:rPr>
              <a:t> </a:t>
            </a:r>
            <a:r>
              <a:rPr lang="en-US" dirty="0" err="1" smtClean="0">
                <a:solidFill>
                  <a:srgbClr val="3737FF"/>
                </a:solidFill>
              </a:rPr>
              <a:t>giác</a:t>
            </a:r>
            <a:r>
              <a:rPr lang="en-US" dirty="0" smtClean="0">
                <a:solidFill>
                  <a:srgbClr val="3737FF"/>
                </a:solidFill>
              </a:rPr>
              <a:t> </a:t>
            </a:r>
            <a:r>
              <a:rPr lang="en-US" dirty="0" err="1" smtClean="0">
                <a:solidFill>
                  <a:srgbClr val="3737FF"/>
                </a:solidFill>
              </a:rPr>
              <a:t>l.tục</a:t>
            </a:r>
            <a:r>
              <a:rPr lang="en-US" dirty="0" smtClean="0">
                <a:solidFill>
                  <a:srgbClr val="3737FF"/>
                </a:solidFill>
              </a:rPr>
              <a:t> </a:t>
            </a:r>
            <a:r>
              <a:rPr lang="en-US" dirty="0" err="1" smtClean="0">
                <a:solidFill>
                  <a:srgbClr val="3737FF"/>
                </a:solidFill>
              </a:rPr>
              <a:t>trên</a:t>
            </a:r>
            <a:r>
              <a:rPr lang="en-US" dirty="0" smtClean="0">
                <a:solidFill>
                  <a:srgbClr val="3737FF"/>
                </a:solidFill>
              </a:rPr>
              <a:t> </a:t>
            </a:r>
            <a:r>
              <a:rPr lang="en-US" dirty="0" err="1" smtClean="0">
                <a:solidFill>
                  <a:srgbClr val="3737FF"/>
                </a:solidFill>
              </a:rPr>
              <a:t>các</a:t>
            </a:r>
            <a:r>
              <a:rPr lang="en-US" dirty="0" smtClean="0">
                <a:solidFill>
                  <a:srgbClr val="3737FF"/>
                </a:solidFill>
              </a:rPr>
              <a:t> </a:t>
            </a:r>
            <a:r>
              <a:rPr lang="en-US" dirty="0" err="1" smtClean="0">
                <a:solidFill>
                  <a:srgbClr val="3737FF"/>
                </a:solidFill>
              </a:rPr>
              <a:t>khoảng</a:t>
            </a:r>
            <a:r>
              <a:rPr lang="en-US" dirty="0" smtClean="0">
                <a:solidFill>
                  <a:srgbClr val="3737FF"/>
                </a:solidFill>
              </a:rPr>
              <a:t> </a:t>
            </a:r>
            <a:r>
              <a:rPr lang="en-US" dirty="0" err="1" smtClean="0">
                <a:solidFill>
                  <a:srgbClr val="3737FF"/>
                </a:solidFill>
              </a:rPr>
              <a:t>xác</a:t>
            </a:r>
            <a:r>
              <a:rPr lang="en-US" dirty="0" smtClean="0">
                <a:solidFill>
                  <a:srgbClr val="3737FF"/>
                </a:solidFill>
              </a:rPr>
              <a:t> </a:t>
            </a:r>
            <a:r>
              <a:rPr lang="vi-VN" dirty="0" smtClean="0">
                <a:solidFill>
                  <a:srgbClr val="3737FF"/>
                </a:solidFill>
              </a:rPr>
              <a:t>định</a:t>
            </a:r>
            <a:r>
              <a:rPr lang="en-US" dirty="0" smtClean="0">
                <a:solidFill>
                  <a:srgbClr val="3737FF"/>
                </a:solidFill>
              </a:rPr>
              <a:t>.</a:t>
            </a:r>
            <a:endParaRPr lang="en-US" dirty="0">
              <a:solidFill>
                <a:srgbClr val="3737FF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6362" y="5044281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C3399"/>
                </a:solidFill>
              </a:rPr>
              <a:t>*f(x) </a:t>
            </a:r>
            <a:r>
              <a:rPr lang="en-US" dirty="0" err="1" smtClean="0">
                <a:solidFill>
                  <a:srgbClr val="CC3399"/>
                </a:solidFill>
              </a:rPr>
              <a:t>l.tục</a:t>
            </a:r>
            <a:r>
              <a:rPr lang="en-US" dirty="0" smtClean="0">
                <a:solidFill>
                  <a:srgbClr val="CC3399"/>
                </a:solidFill>
              </a:rPr>
              <a:t> </a:t>
            </a:r>
            <a:r>
              <a:rPr lang="en-US" dirty="0" err="1" smtClean="0">
                <a:solidFill>
                  <a:srgbClr val="CC3399"/>
                </a:solidFill>
              </a:rPr>
              <a:t>trên</a:t>
            </a:r>
            <a:r>
              <a:rPr lang="en-US" dirty="0" smtClean="0">
                <a:solidFill>
                  <a:srgbClr val="CC3399"/>
                </a:solidFill>
              </a:rPr>
              <a:t> [</a:t>
            </a:r>
            <a:r>
              <a:rPr lang="en-US" dirty="0" err="1" smtClean="0">
                <a:solidFill>
                  <a:srgbClr val="CC3399"/>
                </a:solidFill>
              </a:rPr>
              <a:t>a;b</a:t>
            </a:r>
            <a:r>
              <a:rPr lang="vi-VN" dirty="0" smtClean="0">
                <a:solidFill>
                  <a:srgbClr val="CC3399"/>
                </a:solidFill>
              </a:rPr>
              <a:t> ]</a:t>
            </a:r>
            <a:r>
              <a:rPr lang="en-US" dirty="0" smtClean="0">
                <a:solidFill>
                  <a:srgbClr val="CC3399"/>
                </a:solidFill>
              </a:rPr>
              <a:t> </a:t>
            </a:r>
            <a:r>
              <a:rPr lang="en-US" dirty="0" err="1" smtClean="0">
                <a:solidFill>
                  <a:srgbClr val="CC3399"/>
                </a:solidFill>
              </a:rPr>
              <a:t>và</a:t>
            </a:r>
            <a:r>
              <a:rPr lang="en-US" dirty="0" smtClean="0">
                <a:solidFill>
                  <a:srgbClr val="CC3399"/>
                </a:solidFill>
              </a:rPr>
              <a:t> f(a)f(b)&lt;0 </a:t>
            </a:r>
            <a:r>
              <a:rPr lang="en-US" dirty="0" err="1" smtClean="0">
                <a:solidFill>
                  <a:srgbClr val="CC3399"/>
                </a:solidFill>
              </a:rPr>
              <a:t>thì</a:t>
            </a:r>
            <a:r>
              <a:rPr lang="en-US" dirty="0" smtClean="0">
                <a:solidFill>
                  <a:srgbClr val="CC3399"/>
                </a:solidFill>
              </a:rPr>
              <a:t> PT  f(x)=0 </a:t>
            </a:r>
            <a:r>
              <a:rPr lang="en-US" dirty="0" err="1" smtClean="0">
                <a:solidFill>
                  <a:srgbClr val="CC3399"/>
                </a:solidFill>
              </a:rPr>
              <a:t>có</a:t>
            </a:r>
            <a:r>
              <a:rPr lang="en-US" dirty="0" smtClean="0">
                <a:solidFill>
                  <a:srgbClr val="CC3399"/>
                </a:solidFill>
              </a:rPr>
              <a:t> </a:t>
            </a:r>
            <a:r>
              <a:rPr lang="en-US" dirty="0" err="1" smtClean="0">
                <a:solidFill>
                  <a:srgbClr val="CC3399"/>
                </a:solidFill>
              </a:rPr>
              <a:t>ít</a:t>
            </a:r>
            <a:r>
              <a:rPr lang="en-US" dirty="0" smtClean="0">
                <a:solidFill>
                  <a:srgbClr val="CC3399"/>
                </a:solidFill>
              </a:rPr>
              <a:t> </a:t>
            </a:r>
            <a:r>
              <a:rPr lang="en-US" dirty="0" err="1" smtClean="0">
                <a:solidFill>
                  <a:srgbClr val="CC3399"/>
                </a:solidFill>
              </a:rPr>
              <a:t>nhất</a:t>
            </a:r>
            <a:r>
              <a:rPr lang="en-US" dirty="0" smtClean="0">
                <a:solidFill>
                  <a:srgbClr val="CC3399"/>
                </a:solidFill>
              </a:rPr>
              <a:t> 1 </a:t>
            </a:r>
            <a:r>
              <a:rPr lang="en-US" dirty="0" err="1" smtClean="0">
                <a:solidFill>
                  <a:srgbClr val="CC3399"/>
                </a:solidFill>
              </a:rPr>
              <a:t>nghiệm</a:t>
            </a:r>
            <a:r>
              <a:rPr lang="en-US" dirty="0" smtClean="0">
                <a:solidFill>
                  <a:srgbClr val="CC3399"/>
                </a:solidFill>
              </a:rPr>
              <a:t> </a:t>
            </a:r>
            <a:r>
              <a:rPr lang="en-US" dirty="0" err="1" smtClean="0">
                <a:solidFill>
                  <a:srgbClr val="CC3399"/>
                </a:solidFill>
              </a:rPr>
              <a:t>trên</a:t>
            </a:r>
            <a:r>
              <a:rPr lang="en-US" dirty="0" smtClean="0">
                <a:solidFill>
                  <a:srgbClr val="CC3399"/>
                </a:solidFill>
              </a:rPr>
              <a:t> (</a:t>
            </a:r>
            <a:r>
              <a:rPr lang="en-US" dirty="0" err="1" smtClean="0">
                <a:solidFill>
                  <a:srgbClr val="CC3399"/>
                </a:solidFill>
              </a:rPr>
              <a:t>a;b</a:t>
            </a:r>
            <a:r>
              <a:rPr lang="en-US" dirty="0" smtClean="0">
                <a:solidFill>
                  <a:srgbClr val="CC3399"/>
                </a:solidFill>
              </a:rPr>
              <a:t>).</a:t>
            </a:r>
            <a:endParaRPr lang="en-US" dirty="0">
              <a:solidFill>
                <a:srgbClr val="CC3399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06362" y="1158081"/>
            <a:ext cx="3657600" cy="915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900" dirty="0" err="1" smtClean="0">
                <a:solidFill>
                  <a:srgbClr val="3737FF"/>
                </a:solidFill>
              </a:rPr>
              <a:t>Hàm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số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i="1" dirty="0" smtClean="0">
                <a:solidFill>
                  <a:srgbClr val="3737FF"/>
                </a:solidFill>
              </a:rPr>
              <a:t>f(x)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được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gọi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là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b="1" dirty="0" err="1" smtClean="0">
                <a:solidFill>
                  <a:srgbClr val="3737FF"/>
                </a:solidFill>
              </a:rPr>
              <a:t>liên</a:t>
            </a:r>
            <a:r>
              <a:rPr lang="en-US" sz="1900" b="1" dirty="0" smtClean="0">
                <a:solidFill>
                  <a:srgbClr val="3737FF"/>
                </a:solidFill>
              </a:rPr>
              <a:t> </a:t>
            </a:r>
            <a:r>
              <a:rPr lang="en-US" sz="1900" b="1" dirty="0" err="1" smtClean="0">
                <a:solidFill>
                  <a:srgbClr val="3737FF"/>
                </a:solidFill>
              </a:rPr>
              <a:t>tục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tại</a:t>
            </a:r>
            <a:r>
              <a:rPr lang="en-US" sz="1900" dirty="0" smtClean="0">
                <a:solidFill>
                  <a:srgbClr val="3737FF"/>
                </a:solidFill>
              </a:rPr>
              <a:t>  x</a:t>
            </a:r>
            <a:r>
              <a:rPr lang="en-US" sz="1900" baseline="-25000" dirty="0" smtClean="0">
                <a:solidFill>
                  <a:srgbClr val="3737FF"/>
                </a:solidFill>
              </a:rPr>
              <a:t>0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nếu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endParaRPr lang="en-US" sz="1900" dirty="0"/>
          </a:p>
        </p:txBody>
      </p:sp>
      <p:sp>
        <p:nvSpPr>
          <p:cNvPr id="34" name="TextBox 33"/>
          <p:cNvSpPr txBox="1"/>
          <p:nvPr/>
        </p:nvSpPr>
        <p:spPr>
          <a:xfrm>
            <a:off x="0" y="1002704"/>
            <a:ext cx="3687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I. HÀM SỐ LIÊN TỤC TẠI MỘT ĐIỂM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2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2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2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 animBg="1"/>
      <p:bldP spid="28" grpId="0"/>
      <p:bldP spid="29" grpId="0"/>
      <p:bldP spid="44" grpId="0"/>
      <p:bldP spid="45" grpId="0"/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ết quả hình ảnh cho hình ảnh cầu xoay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880725" cy="612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813455" y="5513547"/>
            <a:ext cx="87045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err="1" smtClean="0">
                <a:solidFill>
                  <a:srgbClr val="002060"/>
                </a:solidFill>
                <a:latin typeface="+mj-lt"/>
              </a:rPr>
              <a:t>Cầu</a:t>
            </a:r>
            <a:r>
              <a:rPr lang="en-US" sz="32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+mj-lt"/>
              </a:rPr>
              <a:t>sông</a:t>
            </a:r>
            <a:r>
              <a:rPr lang="en-US" sz="32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+mj-lt"/>
              </a:rPr>
              <a:t>Hàn</a:t>
            </a:r>
            <a:r>
              <a:rPr lang="en-US" sz="3200" b="1" i="1" dirty="0" smtClean="0">
                <a:solidFill>
                  <a:srgbClr val="002060"/>
                </a:solidFill>
                <a:latin typeface="+mj-lt"/>
              </a:rPr>
              <a:t> ở </a:t>
            </a:r>
            <a:r>
              <a:rPr lang="en-US" sz="3200" b="1" i="1" dirty="0" err="1" smtClean="0">
                <a:solidFill>
                  <a:srgbClr val="002060"/>
                </a:solidFill>
                <a:latin typeface="+mj-lt"/>
              </a:rPr>
              <a:t>Đà</a:t>
            </a:r>
            <a:r>
              <a:rPr lang="en-US" sz="32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+mj-lt"/>
              </a:rPr>
              <a:t>Nẵng</a:t>
            </a:r>
            <a:endParaRPr lang="en-US" sz="32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k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0880725" cy="47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2798127" y="17017"/>
            <a:ext cx="1088073" cy="408411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798127" y="57493"/>
            <a:ext cx="10880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 smtClean="0">
                <a:solidFill>
                  <a:srgbClr val="FF3300"/>
                </a:solidFill>
              </a:rPr>
              <a:t>§3</a:t>
            </a:r>
            <a:endParaRPr lang="en-US" sz="1800" b="1" dirty="0">
              <a:solidFill>
                <a:srgbClr val="FF3300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476479"/>
            <a:ext cx="3763962" cy="5649684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90673" y="952959"/>
            <a:ext cx="3597089" cy="510513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ct val="25000"/>
              </a:spcBef>
            </a:pPr>
            <a:endParaRPr lang="en-US" sz="1800" b="1">
              <a:latin typeface="Times New Roman" pitchFamily="18" charset="0"/>
            </a:endParaRP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39" name="Rectangle 8"/>
          <p:cNvSpPr>
            <a:spLocks noChangeArrowheads="1"/>
          </p:cNvSpPr>
          <p:nvPr/>
        </p:nvSpPr>
        <p:spPr bwMode="auto">
          <a:xfrm>
            <a:off x="2798127" y="0"/>
            <a:ext cx="65284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00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HÀM SỐ LIÊN TỤC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0" y="2237293"/>
            <a:ext cx="368776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FF0000"/>
                </a:solidFill>
              </a:rPr>
              <a:t>II HÀM SỐ LIÊN TỤC TRÊN MỘT KHOẢNG</a:t>
            </a:r>
            <a:endParaRPr lang="en-US" sz="1300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0672" y="2377281"/>
            <a:ext cx="35970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800" dirty="0" smtClean="0">
                <a:solidFill>
                  <a:srgbClr val="3737FF"/>
                </a:solidFill>
              </a:rPr>
              <a:t>f(x) </a:t>
            </a:r>
            <a:r>
              <a:rPr lang="en-US" sz="1800" b="1" i="1" dirty="0" err="1" smtClean="0">
                <a:solidFill>
                  <a:srgbClr val="3737FF"/>
                </a:solidFill>
              </a:rPr>
              <a:t>liên</a:t>
            </a:r>
            <a:r>
              <a:rPr lang="en-US" sz="1800" b="1" i="1" dirty="0" smtClean="0">
                <a:solidFill>
                  <a:srgbClr val="3737FF"/>
                </a:solidFill>
              </a:rPr>
              <a:t> </a:t>
            </a:r>
            <a:r>
              <a:rPr lang="en-US" sz="1800" b="1" i="1" dirty="0" err="1" smtClean="0">
                <a:solidFill>
                  <a:srgbClr val="3737FF"/>
                </a:solidFill>
              </a:rPr>
              <a:t>tục</a:t>
            </a:r>
            <a:r>
              <a:rPr lang="en-US" sz="1800" b="1" i="1" dirty="0" smtClean="0">
                <a:solidFill>
                  <a:srgbClr val="3737FF"/>
                </a:solidFill>
              </a:rPr>
              <a:t> </a:t>
            </a:r>
            <a:r>
              <a:rPr lang="en-US" sz="1800" b="1" i="1" dirty="0" err="1" smtClean="0">
                <a:solidFill>
                  <a:srgbClr val="3737FF"/>
                </a:solidFill>
              </a:rPr>
              <a:t>trên</a:t>
            </a:r>
            <a:r>
              <a:rPr lang="en-US" sz="1800" b="1" i="1" dirty="0" smtClean="0">
                <a:solidFill>
                  <a:srgbClr val="3737FF"/>
                </a:solidFill>
              </a:rPr>
              <a:t> </a:t>
            </a:r>
            <a:r>
              <a:rPr lang="en-US" sz="1800" b="1" i="1" dirty="0" err="1" smtClean="0">
                <a:solidFill>
                  <a:srgbClr val="3737FF"/>
                </a:solidFill>
              </a:rPr>
              <a:t>một</a:t>
            </a:r>
            <a:r>
              <a:rPr lang="en-US" sz="1800" b="1" i="1" dirty="0" smtClean="0">
                <a:solidFill>
                  <a:srgbClr val="3737FF"/>
                </a:solidFill>
              </a:rPr>
              <a:t> </a:t>
            </a:r>
            <a:r>
              <a:rPr lang="en-US" sz="1800" b="1" i="1" dirty="0" err="1" smtClean="0">
                <a:solidFill>
                  <a:srgbClr val="3737FF"/>
                </a:solidFill>
              </a:rPr>
              <a:t>khoảng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nếu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nó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liên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tục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tại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mọi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điểm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thuộc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khoảng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đó</a:t>
            </a:r>
            <a:endParaRPr lang="en-US" sz="1800" dirty="0" smtClean="0">
              <a:solidFill>
                <a:srgbClr val="3737FF"/>
              </a:solidFill>
            </a:endParaRP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1477963" y="1640592"/>
          <a:ext cx="2094530" cy="682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49" name="Equation" r:id="rId5" imgW="1244520" imgH="342720" progId="Equation.DSMT4">
                  <p:embed/>
                </p:oleObj>
              </mc:Choice>
              <mc:Fallback>
                <p:oleObj name="Equation" r:id="rId5" imgW="1244520" imgH="342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7963" y="1640592"/>
                        <a:ext cx="2094530" cy="6823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182562" y="3258228"/>
            <a:ext cx="312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III. MỘT SỐ ĐỊNH LÍ C</a:t>
            </a:r>
            <a:r>
              <a:rPr lang="vi-VN" sz="1400" b="1" dirty="0" smtClean="0">
                <a:solidFill>
                  <a:srgbClr val="FF0000"/>
                </a:solidFill>
              </a:rPr>
              <a:t>Ơ</a:t>
            </a:r>
            <a:r>
              <a:rPr lang="en-US" sz="1400" b="1" dirty="0" smtClean="0">
                <a:solidFill>
                  <a:srgbClr val="FF0000"/>
                </a:solidFill>
              </a:rPr>
              <a:t> BẢN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6362" y="4197151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</a:rPr>
              <a:t>*</a:t>
            </a:r>
            <a:r>
              <a:rPr lang="en-US" dirty="0" err="1" smtClean="0">
                <a:solidFill>
                  <a:srgbClr val="009900"/>
                </a:solidFill>
              </a:rPr>
              <a:t>Tổng</a:t>
            </a:r>
            <a:r>
              <a:rPr lang="en-US" dirty="0" smtClean="0">
                <a:solidFill>
                  <a:srgbClr val="009900"/>
                </a:solidFill>
              </a:rPr>
              <a:t>, </a:t>
            </a:r>
            <a:r>
              <a:rPr lang="en-US" dirty="0" err="1" smtClean="0">
                <a:solidFill>
                  <a:srgbClr val="009900"/>
                </a:solidFill>
              </a:rPr>
              <a:t>hiệu</a:t>
            </a:r>
            <a:r>
              <a:rPr lang="en-US" dirty="0" smtClean="0">
                <a:solidFill>
                  <a:srgbClr val="009900"/>
                </a:solidFill>
              </a:rPr>
              <a:t>, </a:t>
            </a:r>
            <a:r>
              <a:rPr lang="en-US" dirty="0" err="1" smtClean="0">
                <a:solidFill>
                  <a:srgbClr val="009900"/>
                </a:solidFill>
              </a:rPr>
              <a:t>tích</a:t>
            </a:r>
            <a:r>
              <a:rPr lang="en-US" dirty="0" smtClean="0">
                <a:solidFill>
                  <a:srgbClr val="009900"/>
                </a:solidFill>
              </a:rPr>
              <a:t>, </a:t>
            </a:r>
            <a:r>
              <a:rPr lang="en-US" dirty="0" err="1" smtClean="0">
                <a:solidFill>
                  <a:srgbClr val="009900"/>
                </a:solidFill>
              </a:rPr>
              <a:t>th</a:t>
            </a:r>
            <a:r>
              <a:rPr lang="vi-VN" dirty="0" smtClean="0">
                <a:solidFill>
                  <a:srgbClr val="009900"/>
                </a:solidFill>
              </a:rPr>
              <a:t>ươ</a:t>
            </a:r>
            <a:r>
              <a:rPr lang="en-US" dirty="0" err="1" smtClean="0">
                <a:solidFill>
                  <a:srgbClr val="009900"/>
                </a:solidFill>
              </a:rPr>
              <a:t>ng</a:t>
            </a:r>
            <a:r>
              <a:rPr lang="en-US" dirty="0" smtClean="0">
                <a:solidFill>
                  <a:srgbClr val="009900"/>
                </a:solidFill>
              </a:rPr>
              <a:t> (</a:t>
            </a:r>
            <a:r>
              <a:rPr lang="en-US" dirty="0" err="1" smtClean="0">
                <a:solidFill>
                  <a:srgbClr val="009900"/>
                </a:solidFill>
              </a:rPr>
              <a:t>mẫu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en-US" dirty="0" err="1" smtClean="0">
                <a:solidFill>
                  <a:srgbClr val="009900"/>
                </a:solidFill>
              </a:rPr>
              <a:t>khác</a:t>
            </a:r>
            <a:r>
              <a:rPr lang="en-US" dirty="0" smtClean="0">
                <a:solidFill>
                  <a:srgbClr val="009900"/>
                </a:solidFill>
              </a:rPr>
              <a:t> 0) </a:t>
            </a:r>
            <a:r>
              <a:rPr lang="en-US" dirty="0" err="1" smtClean="0">
                <a:solidFill>
                  <a:srgbClr val="009900"/>
                </a:solidFill>
              </a:rPr>
              <a:t>của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en-US" dirty="0" err="1" smtClean="0">
                <a:solidFill>
                  <a:srgbClr val="009900"/>
                </a:solidFill>
              </a:rPr>
              <a:t>các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en-US" dirty="0" err="1" smtClean="0">
                <a:solidFill>
                  <a:srgbClr val="009900"/>
                </a:solidFill>
              </a:rPr>
              <a:t>hàm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en-US" dirty="0" err="1" smtClean="0">
                <a:solidFill>
                  <a:srgbClr val="009900"/>
                </a:solidFill>
              </a:rPr>
              <a:t>số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en-US" dirty="0" err="1" smtClean="0">
                <a:solidFill>
                  <a:srgbClr val="009900"/>
                </a:solidFill>
              </a:rPr>
              <a:t>liên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en-US" dirty="0" err="1" smtClean="0">
                <a:solidFill>
                  <a:srgbClr val="009900"/>
                </a:solidFill>
              </a:rPr>
              <a:t>tục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</a:p>
          <a:p>
            <a:r>
              <a:rPr lang="en-US" dirty="0" err="1" smtClean="0">
                <a:solidFill>
                  <a:srgbClr val="009900"/>
                </a:solidFill>
              </a:rPr>
              <a:t>tại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en-US" dirty="0" err="1" smtClean="0">
                <a:solidFill>
                  <a:srgbClr val="009900"/>
                </a:solidFill>
              </a:rPr>
              <a:t>một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vi-VN" dirty="0" smtClean="0">
                <a:solidFill>
                  <a:srgbClr val="009900"/>
                </a:solidFill>
              </a:rPr>
              <a:t>đ</a:t>
            </a:r>
            <a:r>
              <a:rPr lang="en-US" dirty="0" err="1" smtClean="0">
                <a:solidFill>
                  <a:srgbClr val="009900"/>
                </a:solidFill>
              </a:rPr>
              <a:t>iểm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en-US" dirty="0" err="1" smtClean="0">
                <a:solidFill>
                  <a:srgbClr val="009900"/>
                </a:solidFill>
              </a:rPr>
              <a:t>là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en-US" dirty="0" err="1" smtClean="0">
                <a:solidFill>
                  <a:srgbClr val="009900"/>
                </a:solidFill>
              </a:rPr>
              <a:t>l.tục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en-US" dirty="0" err="1" smtClean="0">
                <a:solidFill>
                  <a:srgbClr val="009900"/>
                </a:solidFill>
              </a:rPr>
              <a:t>tại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vi-VN" dirty="0" smtClean="0">
                <a:solidFill>
                  <a:srgbClr val="009900"/>
                </a:solidFill>
              </a:rPr>
              <a:t>đ</a:t>
            </a:r>
            <a:r>
              <a:rPr lang="en-US" dirty="0" err="1" smtClean="0">
                <a:solidFill>
                  <a:srgbClr val="009900"/>
                </a:solidFill>
              </a:rPr>
              <a:t>iểm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vi-VN" dirty="0" smtClean="0">
                <a:solidFill>
                  <a:srgbClr val="009900"/>
                </a:solidFill>
              </a:rPr>
              <a:t>đó</a:t>
            </a:r>
            <a:r>
              <a:rPr lang="en-US" dirty="0" smtClean="0">
                <a:solidFill>
                  <a:srgbClr val="009900"/>
                </a:solidFill>
              </a:rPr>
              <a:t>.</a:t>
            </a:r>
            <a:endParaRPr lang="en-US" dirty="0">
              <a:solidFill>
                <a:srgbClr val="0099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6362" y="3445938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737FF"/>
                </a:solidFill>
              </a:rPr>
              <a:t>*</a:t>
            </a:r>
            <a:r>
              <a:rPr lang="en-US" dirty="0" err="1" smtClean="0">
                <a:solidFill>
                  <a:srgbClr val="3737FF"/>
                </a:solidFill>
              </a:rPr>
              <a:t>Các</a:t>
            </a:r>
            <a:r>
              <a:rPr lang="en-US" dirty="0" smtClean="0">
                <a:solidFill>
                  <a:srgbClr val="3737FF"/>
                </a:solidFill>
              </a:rPr>
              <a:t> HS: </a:t>
            </a:r>
            <a:r>
              <a:rPr lang="vi-VN" dirty="0" smtClean="0">
                <a:solidFill>
                  <a:srgbClr val="3737FF"/>
                </a:solidFill>
              </a:rPr>
              <a:t>đa</a:t>
            </a:r>
            <a:r>
              <a:rPr lang="en-US" dirty="0" smtClean="0">
                <a:solidFill>
                  <a:srgbClr val="3737FF"/>
                </a:solidFill>
              </a:rPr>
              <a:t> </a:t>
            </a:r>
            <a:r>
              <a:rPr lang="en-US" dirty="0" err="1" smtClean="0">
                <a:solidFill>
                  <a:srgbClr val="3737FF"/>
                </a:solidFill>
              </a:rPr>
              <a:t>th</a:t>
            </a:r>
            <a:r>
              <a:rPr lang="vi-VN" dirty="0" smtClean="0">
                <a:solidFill>
                  <a:srgbClr val="3737FF"/>
                </a:solidFill>
              </a:rPr>
              <a:t>ức</a:t>
            </a:r>
            <a:r>
              <a:rPr lang="en-US" dirty="0" smtClean="0">
                <a:solidFill>
                  <a:srgbClr val="3737FF"/>
                </a:solidFill>
              </a:rPr>
              <a:t>, h</a:t>
            </a:r>
            <a:r>
              <a:rPr lang="vi-VN" dirty="0" smtClean="0">
                <a:solidFill>
                  <a:srgbClr val="3737FF"/>
                </a:solidFill>
              </a:rPr>
              <a:t>ữu</a:t>
            </a:r>
            <a:r>
              <a:rPr lang="en-US" dirty="0" smtClean="0">
                <a:solidFill>
                  <a:srgbClr val="3737FF"/>
                </a:solidFill>
              </a:rPr>
              <a:t> </a:t>
            </a:r>
            <a:r>
              <a:rPr lang="en-US" dirty="0" err="1" smtClean="0">
                <a:solidFill>
                  <a:srgbClr val="3737FF"/>
                </a:solidFill>
              </a:rPr>
              <a:t>tỉ</a:t>
            </a:r>
            <a:r>
              <a:rPr lang="en-US" dirty="0" smtClean="0">
                <a:solidFill>
                  <a:srgbClr val="3737FF"/>
                </a:solidFill>
              </a:rPr>
              <a:t>, l</a:t>
            </a:r>
            <a:r>
              <a:rPr lang="vi-VN" dirty="0" smtClean="0">
                <a:solidFill>
                  <a:srgbClr val="3737FF"/>
                </a:solidFill>
              </a:rPr>
              <a:t>ượng</a:t>
            </a:r>
            <a:r>
              <a:rPr lang="en-US" dirty="0" smtClean="0">
                <a:solidFill>
                  <a:srgbClr val="3737FF"/>
                </a:solidFill>
              </a:rPr>
              <a:t> </a:t>
            </a:r>
            <a:r>
              <a:rPr lang="en-US" dirty="0" err="1" smtClean="0">
                <a:solidFill>
                  <a:srgbClr val="3737FF"/>
                </a:solidFill>
              </a:rPr>
              <a:t>giác</a:t>
            </a:r>
            <a:r>
              <a:rPr lang="en-US" dirty="0" smtClean="0">
                <a:solidFill>
                  <a:srgbClr val="3737FF"/>
                </a:solidFill>
              </a:rPr>
              <a:t> </a:t>
            </a:r>
            <a:r>
              <a:rPr lang="en-US" dirty="0" err="1" smtClean="0">
                <a:solidFill>
                  <a:srgbClr val="3737FF"/>
                </a:solidFill>
              </a:rPr>
              <a:t>l.tục</a:t>
            </a:r>
            <a:r>
              <a:rPr lang="en-US" dirty="0" smtClean="0">
                <a:solidFill>
                  <a:srgbClr val="3737FF"/>
                </a:solidFill>
              </a:rPr>
              <a:t> </a:t>
            </a:r>
            <a:r>
              <a:rPr lang="en-US" dirty="0" err="1" smtClean="0">
                <a:solidFill>
                  <a:srgbClr val="3737FF"/>
                </a:solidFill>
              </a:rPr>
              <a:t>trên</a:t>
            </a:r>
            <a:r>
              <a:rPr lang="en-US" dirty="0" smtClean="0">
                <a:solidFill>
                  <a:srgbClr val="3737FF"/>
                </a:solidFill>
              </a:rPr>
              <a:t> </a:t>
            </a:r>
            <a:r>
              <a:rPr lang="en-US" dirty="0" err="1" smtClean="0">
                <a:solidFill>
                  <a:srgbClr val="3737FF"/>
                </a:solidFill>
              </a:rPr>
              <a:t>các</a:t>
            </a:r>
            <a:r>
              <a:rPr lang="en-US" dirty="0" smtClean="0">
                <a:solidFill>
                  <a:srgbClr val="3737FF"/>
                </a:solidFill>
              </a:rPr>
              <a:t> </a:t>
            </a:r>
            <a:r>
              <a:rPr lang="en-US" dirty="0" err="1" smtClean="0">
                <a:solidFill>
                  <a:srgbClr val="3737FF"/>
                </a:solidFill>
              </a:rPr>
              <a:t>khoảng</a:t>
            </a:r>
            <a:r>
              <a:rPr lang="en-US" dirty="0" smtClean="0">
                <a:solidFill>
                  <a:srgbClr val="3737FF"/>
                </a:solidFill>
              </a:rPr>
              <a:t> </a:t>
            </a:r>
            <a:r>
              <a:rPr lang="en-US" dirty="0" err="1" smtClean="0">
                <a:solidFill>
                  <a:srgbClr val="3737FF"/>
                </a:solidFill>
              </a:rPr>
              <a:t>xác</a:t>
            </a:r>
            <a:r>
              <a:rPr lang="en-US" dirty="0" smtClean="0">
                <a:solidFill>
                  <a:srgbClr val="3737FF"/>
                </a:solidFill>
              </a:rPr>
              <a:t> </a:t>
            </a:r>
            <a:r>
              <a:rPr lang="vi-VN" dirty="0" smtClean="0">
                <a:solidFill>
                  <a:srgbClr val="3737FF"/>
                </a:solidFill>
              </a:rPr>
              <a:t>định</a:t>
            </a:r>
            <a:r>
              <a:rPr lang="en-US" dirty="0" smtClean="0">
                <a:solidFill>
                  <a:srgbClr val="3737FF"/>
                </a:solidFill>
              </a:rPr>
              <a:t>.</a:t>
            </a:r>
            <a:endParaRPr lang="en-US" dirty="0">
              <a:solidFill>
                <a:srgbClr val="3737FF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6362" y="5044281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C3399"/>
                </a:solidFill>
              </a:rPr>
              <a:t>*f(x) </a:t>
            </a:r>
            <a:r>
              <a:rPr lang="en-US" dirty="0" err="1" smtClean="0">
                <a:solidFill>
                  <a:srgbClr val="CC3399"/>
                </a:solidFill>
              </a:rPr>
              <a:t>l.tục</a:t>
            </a:r>
            <a:r>
              <a:rPr lang="en-US" dirty="0" smtClean="0">
                <a:solidFill>
                  <a:srgbClr val="CC3399"/>
                </a:solidFill>
              </a:rPr>
              <a:t> </a:t>
            </a:r>
            <a:r>
              <a:rPr lang="en-US" dirty="0" err="1" smtClean="0">
                <a:solidFill>
                  <a:srgbClr val="CC3399"/>
                </a:solidFill>
              </a:rPr>
              <a:t>trên</a:t>
            </a:r>
            <a:r>
              <a:rPr lang="en-US" dirty="0" smtClean="0">
                <a:solidFill>
                  <a:srgbClr val="CC3399"/>
                </a:solidFill>
              </a:rPr>
              <a:t> [</a:t>
            </a:r>
            <a:r>
              <a:rPr lang="en-US" dirty="0" err="1" smtClean="0">
                <a:solidFill>
                  <a:srgbClr val="CC3399"/>
                </a:solidFill>
              </a:rPr>
              <a:t>a;b</a:t>
            </a:r>
            <a:r>
              <a:rPr lang="vi-VN" dirty="0" smtClean="0">
                <a:solidFill>
                  <a:srgbClr val="CC3399"/>
                </a:solidFill>
              </a:rPr>
              <a:t> ]</a:t>
            </a:r>
            <a:r>
              <a:rPr lang="en-US" dirty="0" smtClean="0">
                <a:solidFill>
                  <a:srgbClr val="CC3399"/>
                </a:solidFill>
              </a:rPr>
              <a:t> </a:t>
            </a:r>
            <a:r>
              <a:rPr lang="en-US" dirty="0" err="1" smtClean="0">
                <a:solidFill>
                  <a:srgbClr val="CC3399"/>
                </a:solidFill>
              </a:rPr>
              <a:t>và</a:t>
            </a:r>
            <a:r>
              <a:rPr lang="en-US" dirty="0" smtClean="0">
                <a:solidFill>
                  <a:srgbClr val="CC3399"/>
                </a:solidFill>
              </a:rPr>
              <a:t> f(a)f(b)&lt;0 </a:t>
            </a:r>
            <a:r>
              <a:rPr lang="en-US" dirty="0" err="1" smtClean="0">
                <a:solidFill>
                  <a:srgbClr val="CC3399"/>
                </a:solidFill>
              </a:rPr>
              <a:t>thì</a:t>
            </a:r>
            <a:r>
              <a:rPr lang="en-US" dirty="0" smtClean="0">
                <a:solidFill>
                  <a:srgbClr val="CC3399"/>
                </a:solidFill>
              </a:rPr>
              <a:t> PT  f(x)=0 </a:t>
            </a:r>
            <a:r>
              <a:rPr lang="en-US" dirty="0" err="1" smtClean="0">
                <a:solidFill>
                  <a:srgbClr val="CC3399"/>
                </a:solidFill>
              </a:rPr>
              <a:t>có</a:t>
            </a:r>
            <a:r>
              <a:rPr lang="en-US" dirty="0" smtClean="0">
                <a:solidFill>
                  <a:srgbClr val="CC3399"/>
                </a:solidFill>
              </a:rPr>
              <a:t> </a:t>
            </a:r>
            <a:r>
              <a:rPr lang="en-US" dirty="0" err="1" smtClean="0">
                <a:solidFill>
                  <a:srgbClr val="CC3399"/>
                </a:solidFill>
              </a:rPr>
              <a:t>ít</a:t>
            </a:r>
            <a:r>
              <a:rPr lang="en-US" dirty="0" smtClean="0">
                <a:solidFill>
                  <a:srgbClr val="CC3399"/>
                </a:solidFill>
              </a:rPr>
              <a:t> </a:t>
            </a:r>
            <a:r>
              <a:rPr lang="en-US" dirty="0" err="1" smtClean="0">
                <a:solidFill>
                  <a:srgbClr val="CC3399"/>
                </a:solidFill>
              </a:rPr>
              <a:t>nhất</a:t>
            </a:r>
            <a:r>
              <a:rPr lang="en-US" dirty="0" smtClean="0">
                <a:solidFill>
                  <a:srgbClr val="CC3399"/>
                </a:solidFill>
              </a:rPr>
              <a:t> 1 </a:t>
            </a:r>
            <a:r>
              <a:rPr lang="en-US" dirty="0" err="1" smtClean="0">
                <a:solidFill>
                  <a:srgbClr val="CC3399"/>
                </a:solidFill>
              </a:rPr>
              <a:t>nghiệm</a:t>
            </a:r>
            <a:r>
              <a:rPr lang="en-US" dirty="0" smtClean="0">
                <a:solidFill>
                  <a:srgbClr val="CC3399"/>
                </a:solidFill>
              </a:rPr>
              <a:t> </a:t>
            </a:r>
            <a:r>
              <a:rPr lang="en-US" dirty="0" err="1" smtClean="0">
                <a:solidFill>
                  <a:srgbClr val="CC3399"/>
                </a:solidFill>
              </a:rPr>
              <a:t>trên</a:t>
            </a:r>
            <a:r>
              <a:rPr lang="en-US" dirty="0" smtClean="0">
                <a:solidFill>
                  <a:srgbClr val="CC3399"/>
                </a:solidFill>
              </a:rPr>
              <a:t> (</a:t>
            </a:r>
            <a:r>
              <a:rPr lang="en-US" dirty="0" err="1" smtClean="0">
                <a:solidFill>
                  <a:srgbClr val="CC3399"/>
                </a:solidFill>
              </a:rPr>
              <a:t>a;b</a:t>
            </a:r>
            <a:r>
              <a:rPr lang="en-US" dirty="0" smtClean="0">
                <a:solidFill>
                  <a:srgbClr val="CC3399"/>
                </a:solidFill>
              </a:rPr>
              <a:t>).</a:t>
            </a:r>
            <a:endParaRPr lang="en-US" dirty="0">
              <a:solidFill>
                <a:srgbClr val="CC3399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94312" y="853281"/>
            <a:ext cx="708641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 err="1" smtClean="0">
                <a:solidFill>
                  <a:srgbClr val="3737FF"/>
                </a:solidFill>
              </a:rPr>
              <a:t>Chứng</a:t>
            </a:r>
            <a:r>
              <a:rPr lang="en-US" sz="2600" dirty="0" smtClean="0">
                <a:solidFill>
                  <a:srgbClr val="3737FF"/>
                </a:solidFill>
              </a:rPr>
              <a:t> minh </a:t>
            </a:r>
            <a:r>
              <a:rPr lang="en-US" sz="2600" dirty="0" err="1" smtClean="0">
                <a:solidFill>
                  <a:srgbClr val="3737FF"/>
                </a:solidFill>
              </a:rPr>
              <a:t>rằng</a:t>
            </a:r>
            <a:r>
              <a:rPr lang="en-US" sz="2600" dirty="0" smtClean="0">
                <a:solidFill>
                  <a:srgbClr val="3737FF"/>
                </a:solidFill>
              </a:rPr>
              <a:t> pt: x</a:t>
            </a:r>
            <a:r>
              <a:rPr lang="en-US" sz="2600" baseline="30000" dirty="0" smtClean="0">
                <a:solidFill>
                  <a:srgbClr val="3737FF"/>
                </a:solidFill>
              </a:rPr>
              <a:t>3</a:t>
            </a:r>
            <a:r>
              <a:rPr lang="en-US" sz="2600" dirty="0" smtClean="0">
                <a:solidFill>
                  <a:srgbClr val="3737FF"/>
                </a:solidFill>
              </a:rPr>
              <a:t> + 2x - 5 = 0 </a:t>
            </a:r>
            <a:r>
              <a:rPr lang="en-US" sz="2600" dirty="0" err="1" smtClean="0">
                <a:solidFill>
                  <a:srgbClr val="3737FF"/>
                </a:solidFill>
              </a:rPr>
              <a:t>có</a:t>
            </a:r>
            <a:r>
              <a:rPr lang="en-US" sz="2600" dirty="0" smtClean="0">
                <a:solidFill>
                  <a:srgbClr val="3737FF"/>
                </a:solidFill>
              </a:rPr>
              <a:t> </a:t>
            </a:r>
            <a:r>
              <a:rPr lang="en-US" sz="2600" dirty="0" err="1" smtClean="0">
                <a:solidFill>
                  <a:srgbClr val="3737FF"/>
                </a:solidFill>
              </a:rPr>
              <a:t>ít</a:t>
            </a:r>
            <a:r>
              <a:rPr lang="en-US" sz="2600" dirty="0" smtClean="0">
                <a:solidFill>
                  <a:srgbClr val="3737FF"/>
                </a:solidFill>
              </a:rPr>
              <a:t> </a:t>
            </a:r>
            <a:r>
              <a:rPr lang="en-US" sz="2600" dirty="0" err="1" smtClean="0">
                <a:solidFill>
                  <a:srgbClr val="3737FF"/>
                </a:solidFill>
              </a:rPr>
              <a:t>nhất</a:t>
            </a:r>
            <a:r>
              <a:rPr lang="en-US" sz="2600" dirty="0" smtClean="0">
                <a:solidFill>
                  <a:srgbClr val="3737FF"/>
                </a:solidFill>
              </a:rPr>
              <a:t> </a:t>
            </a:r>
            <a:r>
              <a:rPr lang="en-US" sz="2600" dirty="0" err="1" smtClean="0">
                <a:solidFill>
                  <a:srgbClr val="3737FF"/>
                </a:solidFill>
              </a:rPr>
              <a:t>một</a:t>
            </a:r>
            <a:r>
              <a:rPr lang="en-US" sz="2600" dirty="0" smtClean="0">
                <a:solidFill>
                  <a:srgbClr val="3737FF"/>
                </a:solidFill>
              </a:rPr>
              <a:t> </a:t>
            </a:r>
            <a:r>
              <a:rPr lang="en-US" sz="2600" dirty="0" err="1" smtClean="0">
                <a:solidFill>
                  <a:srgbClr val="3737FF"/>
                </a:solidFill>
              </a:rPr>
              <a:t>nghiệm</a:t>
            </a:r>
            <a:r>
              <a:rPr lang="en-US" sz="2600" dirty="0" smtClean="0">
                <a:solidFill>
                  <a:srgbClr val="3737FF"/>
                </a:solidFill>
              </a:rPr>
              <a:t> </a:t>
            </a:r>
            <a:r>
              <a:rPr lang="en-US" sz="2600" dirty="0" err="1" smtClean="0">
                <a:solidFill>
                  <a:srgbClr val="3737FF"/>
                </a:solidFill>
              </a:rPr>
              <a:t>trên</a:t>
            </a:r>
            <a:r>
              <a:rPr lang="en-US" sz="2600" dirty="0" smtClean="0">
                <a:solidFill>
                  <a:srgbClr val="3737FF"/>
                </a:solidFill>
              </a:rPr>
              <a:t> </a:t>
            </a:r>
            <a:r>
              <a:rPr lang="en-US" sz="2600" dirty="0" err="1" smtClean="0">
                <a:solidFill>
                  <a:srgbClr val="3737FF"/>
                </a:solidFill>
              </a:rPr>
              <a:t>khoảng</a:t>
            </a:r>
            <a:r>
              <a:rPr lang="en-US" sz="2600" dirty="0" smtClean="0">
                <a:solidFill>
                  <a:srgbClr val="3737FF"/>
                </a:solidFill>
              </a:rPr>
              <a:t>  (0;2).</a:t>
            </a:r>
            <a:endParaRPr lang="en-US" sz="2600" dirty="0">
              <a:solidFill>
                <a:srgbClr val="3737FF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810817" y="2072481"/>
            <a:ext cx="867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</a:rPr>
              <a:t>Giải</a:t>
            </a:r>
            <a:r>
              <a:rPr lang="en-US" sz="2400" b="1" dirty="0" smtClean="0">
                <a:solidFill>
                  <a:srgbClr val="C00000"/>
                </a:solidFill>
              </a:rPr>
              <a:t>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836512" y="2924879"/>
            <a:ext cx="70442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rgbClr val="3737FF"/>
                </a:solidFill>
                <a:latin typeface="+mj-lt"/>
                <a:cs typeface="Calibri" pitchFamily="34" charset="0"/>
              </a:rPr>
              <a:t>f(x) </a:t>
            </a:r>
            <a:r>
              <a:rPr lang="en-US" sz="2800" dirty="0" err="1" smtClean="0">
                <a:solidFill>
                  <a:srgbClr val="3737FF"/>
                </a:solidFill>
              </a:rPr>
              <a:t>là</a:t>
            </a:r>
            <a:r>
              <a:rPr lang="en-US" sz="2800" dirty="0" smtClean="0">
                <a:solidFill>
                  <a:srgbClr val="3737FF"/>
                </a:solidFill>
              </a:rPr>
              <a:t> </a:t>
            </a:r>
            <a:r>
              <a:rPr lang="en-US" sz="2800" dirty="0" err="1" smtClean="0">
                <a:solidFill>
                  <a:srgbClr val="3737FF"/>
                </a:solidFill>
              </a:rPr>
              <a:t>hàm</a:t>
            </a:r>
            <a:r>
              <a:rPr lang="en-US" sz="2800" dirty="0" smtClean="0">
                <a:solidFill>
                  <a:srgbClr val="3737FF"/>
                </a:solidFill>
              </a:rPr>
              <a:t> </a:t>
            </a:r>
            <a:r>
              <a:rPr lang="en-US" sz="2800" dirty="0" err="1" smtClean="0">
                <a:solidFill>
                  <a:srgbClr val="3737FF"/>
                </a:solidFill>
              </a:rPr>
              <a:t>số</a:t>
            </a:r>
            <a:r>
              <a:rPr lang="en-US" sz="2800" dirty="0" smtClean="0">
                <a:solidFill>
                  <a:srgbClr val="3737FF"/>
                </a:solidFill>
              </a:rPr>
              <a:t> </a:t>
            </a:r>
            <a:r>
              <a:rPr lang="vi-VN" sz="2800" dirty="0" smtClean="0">
                <a:solidFill>
                  <a:srgbClr val="3737FF"/>
                </a:solidFill>
              </a:rPr>
              <a:t>đ</a:t>
            </a:r>
            <a:r>
              <a:rPr lang="en-US" sz="2800" dirty="0" smtClean="0">
                <a:solidFill>
                  <a:srgbClr val="3737FF"/>
                </a:solidFill>
              </a:rPr>
              <a:t>a </a:t>
            </a:r>
            <a:r>
              <a:rPr lang="en-US" sz="2800" dirty="0" err="1" smtClean="0">
                <a:solidFill>
                  <a:srgbClr val="3737FF"/>
                </a:solidFill>
              </a:rPr>
              <a:t>th</a:t>
            </a:r>
            <a:r>
              <a:rPr lang="vi-VN" sz="2800" dirty="0" smtClean="0">
                <a:solidFill>
                  <a:srgbClr val="3737FF"/>
                </a:solidFill>
              </a:rPr>
              <a:t>ức </a:t>
            </a:r>
            <a:r>
              <a:rPr lang="en-US" sz="2800" dirty="0" err="1" smtClean="0">
                <a:solidFill>
                  <a:srgbClr val="3737FF"/>
                </a:solidFill>
              </a:rPr>
              <a:t>nên</a:t>
            </a:r>
            <a:r>
              <a:rPr lang="en-US" sz="2800" dirty="0" smtClean="0">
                <a:solidFill>
                  <a:srgbClr val="3737FF"/>
                </a:solidFill>
              </a:rPr>
              <a:t> </a:t>
            </a:r>
            <a:r>
              <a:rPr lang="en-US" sz="2800" dirty="0" err="1" smtClean="0">
                <a:solidFill>
                  <a:srgbClr val="3737FF"/>
                </a:solidFill>
              </a:rPr>
              <a:t>liên</a:t>
            </a:r>
            <a:r>
              <a:rPr lang="en-US" sz="2800" dirty="0" smtClean="0">
                <a:solidFill>
                  <a:srgbClr val="3737FF"/>
                </a:solidFill>
              </a:rPr>
              <a:t> </a:t>
            </a:r>
            <a:r>
              <a:rPr lang="en-US" sz="2800" dirty="0" err="1" smtClean="0">
                <a:solidFill>
                  <a:srgbClr val="3737FF"/>
                </a:solidFill>
              </a:rPr>
              <a:t>tục</a:t>
            </a:r>
            <a:r>
              <a:rPr lang="en-US" sz="2800" dirty="0" smtClean="0">
                <a:solidFill>
                  <a:srgbClr val="3737FF"/>
                </a:solidFill>
              </a:rPr>
              <a:t> </a:t>
            </a:r>
            <a:r>
              <a:rPr lang="en-US" sz="2800" dirty="0" err="1" smtClean="0">
                <a:solidFill>
                  <a:srgbClr val="3737FF"/>
                </a:solidFill>
              </a:rPr>
              <a:t>trên</a:t>
            </a:r>
            <a:r>
              <a:rPr lang="en-US" sz="2800" dirty="0" smtClean="0">
                <a:solidFill>
                  <a:srgbClr val="3737FF"/>
                </a:solidFill>
              </a:rPr>
              <a:t> R </a:t>
            </a:r>
            <a:r>
              <a:rPr lang="en-US" sz="2800" dirty="0" err="1" smtClean="0">
                <a:solidFill>
                  <a:srgbClr val="3737FF"/>
                </a:solidFill>
              </a:rPr>
              <a:t>nên</a:t>
            </a:r>
            <a:r>
              <a:rPr lang="en-US" sz="2800" dirty="0" smtClean="0">
                <a:solidFill>
                  <a:srgbClr val="3737FF"/>
                </a:solidFill>
              </a:rPr>
              <a:t>  </a:t>
            </a:r>
            <a:r>
              <a:rPr lang="en-US" sz="2800" i="1" dirty="0" smtClean="0">
                <a:solidFill>
                  <a:srgbClr val="3737FF"/>
                </a:solidFill>
                <a:latin typeface="+mj-lt"/>
                <a:cs typeface="Calibri" pitchFamily="34" charset="0"/>
              </a:rPr>
              <a:t>f(x)</a:t>
            </a:r>
            <a:r>
              <a:rPr lang="en-US" sz="2000" i="1" dirty="0" smtClean="0">
                <a:solidFill>
                  <a:srgbClr val="3737FF"/>
                </a:solidFill>
                <a:latin typeface="+mj-lt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rgbClr val="3737FF"/>
                </a:solidFill>
              </a:rPr>
              <a:t>liên</a:t>
            </a:r>
            <a:r>
              <a:rPr lang="en-US" sz="2800" dirty="0" smtClean="0">
                <a:solidFill>
                  <a:srgbClr val="3737FF"/>
                </a:solidFill>
              </a:rPr>
              <a:t> </a:t>
            </a:r>
            <a:r>
              <a:rPr lang="en-US" sz="2800" dirty="0" err="1" smtClean="0">
                <a:solidFill>
                  <a:srgbClr val="3737FF"/>
                </a:solidFill>
              </a:rPr>
              <a:t>tục</a:t>
            </a:r>
            <a:r>
              <a:rPr lang="en-US" sz="2800" dirty="0" smtClean="0">
                <a:solidFill>
                  <a:srgbClr val="3737FF"/>
                </a:solidFill>
              </a:rPr>
              <a:t> </a:t>
            </a:r>
            <a:r>
              <a:rPr lang="en-US" sz="2800" dirty="0" err="1" smtClean="0">
                <a:solidFill>
                  <a:srgbClr val="3737FF"/>
                </a:solidFill>
              </a:rPr>
              <a:t>trên</a:t>
            </a:r>
            <a:r>
              <a:rPr lang="en-US" sz="2800" dirty="0" smtClean="0">
                <a:solidFill>
                  <a:srgbClr val="3737FF"/>
                </a:solidFill>
              </a:rPr>
              <a:t> </a:t>
            </a:r>
            <a:r>
              <a:rPr lang="vi-VN" sz="2800" dirty="0" smtClean="0">
                <a:solidFill>
                  <a:srgbClr val="3737FF"/>
                </a:solidFill>
              </a:rPr>
              <a:t>đ</a:t>
            </a:r>
            <a:r>
              <a:rPr lang="en-US" sz="2800" dirty="0" err="1" smtClean="0">
                <a:solidFill>
                  <a:srgbClr val="3737FF"/>
                </a:solidFill>
              </a:rPr>
              <a:t>oạn</a:t>
            </a:r>
            <a:r>
              <a:rPr lang="en-US" sz="2800" dirty="0" smtClean="0">
                <a:solidFill>
                  <a:srgbClr val="3737FF"/>
                </a:solidFill>
              </a:rPr>
              <a:t> [0;2].</a:t>
            </a:r>
            <a:endParaRPr lang="en-US" sz="2800" dirty="0">
              <a:solidFill>
                <a:srgbClr val="3737FF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805485" y="2476904"/>
            <a:ext cx="48494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3737FF"/>
                </a:solidFill>
              </a:rPr>
              <a:t>Xét</a:t>
            </a:r>
            <a:r>
              <a:rPr lang="en-US" sz="2800" dirty="0" smtClean="0">
                <a:solidFill>
                  <a:srgbClr val="3737FF"/>
                </a:solidFill>
              </a:rPr>
              <a:t> </a:t>
            </a:r>
            <a:r>
              <a:rPr lang="en-US" sz="2800" dirty="0" err="1" smtClean="0">
                <a:solidFill>
                  <a:srgbClr val="3737FF"/>
                </a:solidFill>
              </a:rPr>
              <a:t>hàm</a:t>
            </a:r>
            <a:r>
              <a:rPr lang="en-US" sz="2800" dirty="0" smtClean="0">
                <a:solidFill>
                  <a:srgbClr val="3737FF"/>
                </a:solidFill>
              </a:rPr>
              <a:t> </a:t>
            </a:r>
            <a:r>
              <a:rPr lang="en-US" sz="2800" dirty="0" err="1" smtClean="0">
                <a:solidFill>
                  <a:srgbClr val="3737FF"/>
                </a:solidFill>
              </a:rPr>
              <a:t>số</a:t>
            </a:r>
            <a:r>
              <a:rPr lang="en-US" sz="2800" dirty="0" smtClean="0">
                <a:solidFill>
                  <a:srgbClr val="3737FF"/>
                </a:solidFill>
              </a:rPr>
              <a:t>  </a:t>
            </a:r>
            <a:r>
              <a:rPr lang="en-US" sz="2800" i="1" dirty="0" smtClean="0">
                <a:solidFill>
                  <a:srgbClr val="3737FF"/>
                </a:solidFill>
              </a:rPr>
              <a:t>f(x) = </a:t>
            </a:r>
            <a:r>
              <a:rPr lang="en-US" sz="2800" dirty="0" smtClean="0">
                <a:solidFill>
                  <a:srgbClr val="3737FF"/>
                </a:solidFill>
              </a:rPr>
              <a:t>x</a:t>
            </a:r>
            <a:r>
              <a:rPr lang="en-US" sz="2800" baseline="30000" dirty="0" smtClean="0">
                <a:solidFill>
                  <a:srgbClr val="3737FF"/>
                </a:solidFill>
              </a:rPr>
              <a:t>3</a:t>
            </a:r>
            <a:r>
              <a:rPr lang="en-US" sz="2800" dirty="0" smtClean="0">
                <a:solidFill>
                  <a:srgbClr val="3737FF"/>
                </a:solidFill>
              </a:rPr>
              <a:t> + 2x - 5 </a:t>
            </a:r>
            <a:endParaRPr lang="en-US" sz="2800" dirty="0">
              <a:solidFill>
                <a:srgbClr val="3737FF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894342" y="3965366"/>
            <a:ext cx="67569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err="1" smtClean="0">
                <a:solidFill>
                  <a:srgbClr val="3737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 smtClean="0">
                <a:solidFill>
                  <a:srgbClr val="3737FF"/>
                </a:solidFill>
                <a:latin typeface="Times New Roman" pitchFamily="18" charset="0"/>
                <a:cs typeface="Times New Roman" pitchFamily="18" charset="0"/>
              </a:rPr>
              <a:t>  f(0)= -5 &lt; 0, f(2)=7 &gt;0 </a:t>
            </a:r>
            <a:r>
              <a:rPr lang="en-US" sz="2800" b="1" i="1" dirty="0" smtClean="0">
                <a:solidFill>
                  <a:srgbClr val="3737FF"/>
                </a:solidFill>
                <a:latin typeface="Tiger Expert"/>
                <a:cs typeface="Times New Roman" pitchFamily="18" charset="0"/>
              </a:rPr>
              <a:t>⇒ </a:t>
            </a:r>
            <a:r>
              <a:rPr lang="en-US" sz="2800" b="1" i="1" dirty="0" smtClean="0">
                <a:solidFill>
                  <a:srgbClr val="3737FF"/>
                </a:solidFill>
                <a:latin typeface="Times New Roman" pitchFamily="18" charset="0"/>
                <a:cs typeface="Times New Roman" pitchFamily="18" charset="0"/>
              </a:rPr>
              <a:t>f(0). f(2) &lt; 0</a:t>
            </a:r>
            <a:r>
              <a:rPr lang="en-US" sz="2800" b="1" i="1" dirty="0" smtClean="0">
                <a:solidFill>
                  <a:srgbClr val="3737FF"/>
                </a:solidFill>
                <a:latin typeface="Tiger Expert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3737FF"/>
                </a:solidFill>
              </a:rPr>
              <a:t> </a:t>
            </a:r>
            <a:endParaRPr lang="en-US" b="1" dirty="0">
              <a:solidFill>
                <a:srgbClr val="3737FF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861964" y="4479737"/>
            <a:ext cx="70187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3737FF"/>
                </a:solidFill>
              </a:rPr>
              <a:t> </a:t>
            </a:r>
            <a:r>
              <a:rPr lang="en-US" sz="2800" dirty="0" err="1" smtClean="0">
                <a:solidFill>
                  <a:srgbClr val="3737FF"/>
                </a:solidFill>
              </a:rPr>
              <a:t>Suy</a:t>
            </a:r>
            <a:r>
              <a:rPr lang="en-US" sz="2800" dirty="0" smtClean="0">
                <a:solidFill>
                  <a:srgbClr val="3737FF"/>
                </a:solidFill>
              </a:rPr>
              <a:t> </a:t>
            </a:r>
            <a:r>
              <a:rPr lang="en-US" sz="2800" dirty="0" err="1" smtClean="0">
                <a:solidFill>
                  <a:srgbClr val="3737FF"/>
                </a:solidFill>
              </a:rPr>
              <a:t>ra</a:t>
            </a:r>
            <a:r>
              <a:rPr lang="en-US" sz="2800" dirty="0" smtClean="0">
                <a:solidFill>
                  <a:srgbClr val="3737FF"/>
                </a:solidFill>
              </a:rPr>
              <a:t> </a:t>
            </a:r>
            <a:r>
              <a:rPr lang="en-US" sz="2800" dirty="0" err="1" smtClean="0">
                <a:solidFill>
                  <a:srgbClr val="3737FF"/>
                </a:solidFill>
              </a:rPr>
              <a:t>phương</a:t>
            </a:r>
            <a:r>
              <a:rPr lang="en-US" sz="2800" dirty="0" smtClean="0">
                <a:solidFill>
                  <a:srgbClr val="3737FF"/>
                </a:solidFill>
              </a:rPr>
              <a:t> </a:t>
            </a:r>
            <a:r>
              <a:rPr lang="en-US" sz="2800" dirty="0" err="1" smtClean="0">
                <a:solidFill>
                  <a:srgbClr val="3737FF"/>
                </a:solidFill>
              </a:rPr>
              <a:t>trình</a:t>
            </a:r>
            <a:r>
              <a:rPr lang="en-US" sz="2800" dirty="0" smtClean="0">
                <a:solidFill>
                  <a:srgbClr val="3737FF"/>
                </a:solidFill>
              </a:rPr>
              <a:t> </a:t>
            </a:r>
            <a:r>
              <a:rPr lang="en-US" sz="2800" dirty="0" err="1" smtClean="0">
                <a:solidFill>
                  <a:srgbClr val="3737FF"/>
                </a:solidFill>
              </a:rPr>
              <a:t>có</a:t>
            </a:r>
            <a:r>
              <a:rPr lang="en-US" sz="2800" dirty="0" smtClean="0">
                <a:solidFill>
                  <a:srgbClr val="3737FF"/>
                </a:solidFill>
              </a:rPr>
              <a:t> </a:t>
            </a:r>
            <a:r>
              <a:rPr lang="en-US" sz="2800" dirty="0" err="1" smtClean="0">
                <a:solidFill>
                  <a:srgbClr val="3737FF"/>
                </a:solidFill>
              </a:rPr>
              <a:t>ít</a:t>
            </a:r>
            <a:r>
              <a:rPr lang="en-US" sz="2800" dirty="0" smtClean="0">
                <a:solidFill>
                  <a:srgbClr val="3737FF"/>
                </a:solidFill>
              </a:rPr>
              <a:t> </a:t>
            </a:r>
            <a:r>
              <a:rPr lang="en-US" sz="2800" dirty="0" err="1" smtClean="0">
                <a:solidFill>
                  <a:srgbClr val="3737FF"/>
                </a:solidFill>
              </a:rPr>
              <a:t>nhất</a:t>
            </a:r>
            <a:r>
              <a:rPr lang="en-US" sz="2800" dirty="0" smtClean="0">
                <a:solidFill>
                  <a:srgbClr val="3737FF"/>
                </a:solidFill>
              </a:rPr>
              <a:t> </a:t>
            </a:r>
            <a:r>
              <a:rPr lang="en-US" sz="2800" dirty="0" err="1" smtClean="0">
                <a:solidFill>
                  <a:srgbClr val="3737FF"/>
                </a:solidFill>
              </a:rPr>
              <a:t>một</a:t>
            </a:r>
            <a:r>
              <a:rPr lang="en-US" sz="2800" dirty="0" smtClean="0">
                <a:solidFill>
                  <a:srgbClr val="3737FF"/>
                </a:solidFill>
              </a:rPr>
              <a:t> </a:t>
            </a:r>
            <a:r>
              <a:rPr lang="en-US" sz="2800" dirty="0" err="1" smtClean="0">
                <a:solidFill>
                  <a:srgbClr val="3737FF"/>
                </a:solidFill>
              </a:rPr>
              <a:t>nghiệm</a:t>
            </a:r>
            <a:r>
              <a:rPr lang="en-US" sz="2800" dirty="0" smtClean="0">
                <a:solidFill>
                  <a:srgbClr val="3737FF"/>
                </a:solidFill>
              </a:rPr>
              <a:t> </a:t>
            </a:r>
            <a:r>
              <a:rPr lang="en-US" sz="2800" dirty="0" err="1" smtClean="0">
                <a:solidFill>
                  <a:srgbClr val="3737FF"/>
                </a:solidFill>
              </a:rPr>
              <a:t>trên</a:t>
            </a:r>
            <a:r>
              <a:rPr lang="en-US" sz="2800" dirty="0" smtClean="0">
                <a:solidFill>
                  <a:srgbClr val="3737FF"/>
                </a:solidFill>
              </a:rPr>
              <a:t> </a:t>
            </a:r>
            <a:r>
              <a:rPr lang="en-US" sz="2800" dirty="0" err="1" smtClean="0">
                <a:solidFill>
                  <a:srgbClr val="3737FF"/>
                </a:solidFill>
              </a:rPr>
              <a:t>khoảng</a:t>
            </a:r>
            <a:r>
              <a:rPr lang="en-US" sz="2800" dirty="0" smtClean="0">
                <a:solidFill>
                  <a:srgbClr val="3737FF"/>
                </a:solidFill>
              </a:rPr>
              <a:t> (0;2).</a:t>
            </a:r>
            <a:endParaRPr lang="en-US" sz="2800" dirty="0">
              <a:solidFill>
                <a:srgbClr val="3737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6362" y="1158081"/>
            <a:ext cx="3657600" cy="915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900" dirty="0" err="1" smtClean="0">
                <a:solidFill>
                  <a:srgbClr val="3737FF"/>
                </a:solidFill>
              </a:rPr>
              <a:t>Hàm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số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i="1" dirty="0" smtClean="0">
                <a:solidFill>
                  <a:srgbClr val="3737FF"/>
                </a:solidFill>
              </a:rPr>
              <a:t>f(x)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được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gọi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là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b="1" dirty="0" err="1" smtClean="0">
                <a:solidFill>
                  <a:srgbClr val="3737FF"/>
                </a:solidFill>
              </a:rPr>
              <a:t>liên</a:t>
            </a:r>
            <a:r>
              <a:rPr lang="en-US" sz="1900" b="1" dirty="0" smtClean="0">
                <a:solidFill>
                  <a:srgbClr val="3737FF"/>
                </a:solidFill>
              </a:rPr>
              <a:t> </a:t>
            </a:r>
            <a:r>
              <a:rPr lang="en-US" sz="1900" b="1" dirty="0" err="1" smtClean="0">
                <a:solidFill>
                  <a:srgbClr val="3737FF"/>
                </a:solidFill>
              </a:rPr>
              <a:t>tục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tại</a:t>
            </a:r>
            <a:r>
              <a:rPr lang="en-US" sz="1900" dirty="0" smtClean="0">
                <a:solidFill>
                  <a:srgbClr val="3737FF"/>
                </a:solidFill>
              </a:rPr>
              <a:t>  x</a:t>
            </a:r>
            <a:r>
              <a:rPr lang="en-US" sz="1900" baseline="-25000" dirty="0" smtClean="0">
                <a:solidFill>
                  <a:srgbClr val="3737FF"/>
                </a:solidFill>
              </a:rPr>
              <a:t>0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nếu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endParaRPr lang="en-US" sz="1900" dirty="0"/>
          </a:p>
        </p:txBody>
      </p:sp>
      <p:pic>
        <p:nvPicPr>
          <p:cNvPr id="42" name="Picture 7" descr="noidu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2209" y="472282"/>
            <a:ext cx="339935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33"/>
          <p:cNvSpPr/>
          <p:nvPr/>
        </p:nvSpPr>
        <p:spPr>
          <a:xfrm>
            <a:off x="3840162" y="472281"/>
            <a:ext cx="1109599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Ví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dụ</a:t>
            </a:r>
            <a:r>
              <a:rPr lang="en-US" sz="2000" b="1" dirty="0" smtClean="0">
                <a:solidFill>
                  <a:srgbClr val="FF0000"/>
                </a:solidFill>
              </a:rPr>
              <a:t> 3: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0" y="1002704"/>
            <a:ext cx="3687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I. HÀM SỐ LIÊN TỤC TẠI MỘT ĐIỂM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37" grpId="0"/>
      <p:bldP spid="38" grpId="0"/>
      <p:bldP spid="40" grpId="0"/>
      <p:bldP spid="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k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0880725" cy="47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2950527" y="17017"/>
            <a:ext cx="1088073" cy="408411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950527" y="57493"/>
            <a:ext cx="10880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 smtClean="0">
                <a:solidFill>
                  <a:srgbClr val="FF3300"/>
                </a:solidFill>
              </a:rPr>
              <a:t>§3</a:t>
            </a:r>
            <a:endParaRPr lang="en-US" sz="1800" b="1" dirty="0">
              <a:solidFill>
                <a:srgbClr val="FF3300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476479"/>
            <a:ext cx="3763962" cy="5649684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90673" y="952959"/>
            <a:ext cx="3597089" cy="510513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ct val="25000"/>
              </a:spcBef>
            </a:pPr>
            <a:endParaRPr lang="en-US" sz="1800" b="1">
              <a:latin typeface="Times New Roman" pitchFamily="18" charset="0"/>
            </a:endParaRP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39" name="Rectangle 8"/>
          <p:cNvSpPr>
            <a:spLocks noChangeArrowheads="1"/>
          </p:cNvSpPr>
          <p:nvPr/>
        </p:nvSpPr>
        <p:spPr bwMode="auto">
          <a:xfrm>
            <a:off x="2950527" y="0"/>
            <a:ext cx="65284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00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HÀM SỐ LIÊN TỤC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0" y="2237293"/>
            <a:ext cx="368776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FF0000"/>
                </a:solidFill>
              </a:rPr>
              <a:t>II HÀM SỐ LIÊN TỤC TRÊN MỘT KHOẢNG</a:t>
            </a:r>
            <a:endParaRPr lang="en-US" sz="1300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0672" y="2377281"/>
            <a:ext cx="35970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800" dirty="0" smtClean="0">
                <a:solidFill>
                  <a:srgbClr val="3737FF"/>
                </a:solidFill>
              </a:rPr>
              <a:t>f(x) </a:t>
            </a:r>
            <a:r>
              <a:rPr lang="en-US" sz="1800" b="1" i="1" dirty="0" err="1" smtClean="0">
                <a:solidFill>
                  <a:srgbClr val="3737FF"/>
                </a:solidFill>
              </a:rPr>
              <a:t>liên</a:t>
            </a:r>
            <a:r>
              <a:rPr lang="en-US" sz="1800" b="1" i="1" dirty="0" smtClean="0">
                <a:solidFill>
                  <a:srgbClr val="3737FF"/>
                </a:solidFill>
              </a:rPr>
              <a:t> </a:t>
            </a:r>
            <a:r>
              <a:rPr lang="en-US" sz="1800" b="1" i="1" dirty="0" err="1" smtClean="0">
                <a:solidFill>
                  <a:srgbClr val="3737FF"/>
                </a:solidFill>
              </a:rPr>
              <a:t>tục</a:t>
            </a:r>
            <a:r>
              <a:rPr lang="en-US" sz="1800" b="1" i="1" dirty="0" smtClean="0">
                <a:solidFill>
                  <a:srgbClr val="3737FF"/>
                </a:solidFill>
              </a:rPr>
              <a:t> </a:t>
            </a:r>
            <a:r>
              <a:rPr lang="en-US" sz="1800" b="1" i="1" dirty="0" err="1" smtClean="0">
                <a:solidFill>
                  <a:srgbClr val="3737FF"/>
                </a:solidFill>
              </a:rPr>
              <a:t>trên</a:t>
            </a:r>
            <a:r>
              <a:rPr lang="en-US" sz="1800" b="1" i="1" dirty="0" smtClean="0">
                <a:solidFill>
                  <a:srgbClr val="3737FF"/>
                </a:solidFill>
              </a:rPr>
              <a:t> </a:t>
            </a:r>
            <a:r>
              <a:rPr lang="en-US" sz="1800" b="1" i="1" dirty="0" err="1" smtClean="0">
                <a:solidFill>
                  <a:srgbClr val="3737FF"/>
                </a:solidFill>
              </a:rPr>
              <a:t>một</a:t>
            </a:r>
            <a:r>
              <a:rPr lang="en-US" sz="1800" b="1" i="1" dirty="0" smtClean="0">
                <a:solidFill>
                  <a:srgbClr val="3737FF"/>
                </a:solidFill>
              </a:rPr>
              <a:t> </a:t>
            </a:r>
            <a:r>
              <a:rPr lang="en-US" sz="1800" b="1" i="1" dirty="0" err="1" smtClean="0">
                <a:solidFill>
                  <a:srgbClr val="3737FF"/>
                </a:solidFill>
              </a:rPr>
              <a:t>khoảng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nếu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nó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liên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tục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tại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mọi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điểm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thuộc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khoảng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đó</a:t>
            </a:r>
            <a:endParaRPr lang="en-US" sz="1800" dirty="0" smtClean="0">
              <a:solidFill>
                <a:srgbClr val="3737FF"/>
              </a:solidFill>
            </a:endParaRP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1477963" y="1640592"/>
          <a:ext cx="2094530" cy="682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80" name="Equation" r:id="rId5" imgW="1244520" imgH="342720" progId="Equation.DSMT4">
                  <p:embed/>
                </p:oleObj>
              </mc:Choice>
              <mc:Fallback>
                <p:oleObj name="Equation" r:id="rId5" imgW="1244520" imgH="3427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7963" y="1640592"/>
                        <a:ext cx="2094530" cy="6823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182562" y="3258228"/>
            <a:ext cx="312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III. MỘT SỐ ĐỊNH LÍ C</a:t>
            </a:r>
            <a:r>
              <a:rPr lang="vi-VN" sz="1400" b="1" dirty="0" smtClean="0">
                <a:solidFill>
                  <a:srgbClr val="FF0000"/>
                </a:solidFill>
              </a:rPr>
              <a:t>Ơ</a:t>
            </a:r>
            <a:r>
              <a:rPr lang="en-US" sz="1400" b="1" dirty="0" smtClean="0">
                <a:solidFill>
                  <a:srgbClr val="FF0000"/>
                </a:solidFill>
              </a:rPr>
              <a:t> BẢN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6362" y="4197151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</a:rPr>
              <a:t>*</a:t>
            </a:r>
            <a:r>
              <a:rPr lang="en-US" dirty="0" err="1" smtClean="0">
                <a:solidFill>
                  <a:srgbClr val="009900"/>
                </a:solidFill>
              </a:rPr>
              <a:t>Tổng</a:t>
            </a:r>
            <a:r>
              <a:rPr lang="en-US" dirty="0" smtClean="0">
                <a:solidFill>
                  <a:srgbClr val="009900"/>
                </a:solidFill>
              </a:rPr>
              <a:t>, </a:t>
            </a:r>
            <a:r>
              <a:rPr lang="en-US" dirty="0" err="1" smtClean="0">
                <a:solidFill>
                  <a:srgbClr val="009900"/>
                </a:solidFill>
              </a:rPr>
              <a:t>hiệu</a:t>
            </a:r>
            <a:r>
              <a:rPr lang="en-US" dirty="0" smtClean="0">
                <a:solidFill>
                  <a:srgbClr val="009900"/>
                </a:solidFill>
              </a:rPr>
              <a:t>, </a:t>
            </a:r>
            <a:r>
              <a:rPr lang="en-US" dirty="0" err="1" smtClean="0">
                <a:solidFill>
                  <a:srgbClr val="009900"/>
                </a:solidFill>
              </a:rPr>
              <a:t>tích</a:t>
            </a:r>
            <a:r>
              <a:rPr lang="en-US" dirty="0" smtClean="0">
                <a:solidFill>
                  <a:srgbClr val="009900"/>
                </a:solidFill>
              </a:rPr>
              <a:t>, </a:t>
            </a:r>
            <a:r>
              <a:rPr lang="en-US" dirty="0" err="1" smtClean="0">
                <a:solidFill>
                  <a:srgbClr val="009900"/>
                </a:solidFill>
              </a:rPr>
              <a:t>th</a:t>
            </a:r>
            <a:r>
              <a:rPr lang="vi-VN" dirty="0" smtClean="0">
                <a:solidFill>
                  <a:srgbClr val="009900"/>
                </a:solidFill>
              </a:rPr>
              <a:t>ươ</a:t>
            </a:r>
            <a:r>
              <a:rPr lang="en-US" dirty="0" err="1" smtClean="0">
                <a:solidFill>
                  <a:srgbClr val="009900"/>
                </a:solidFill>
              </a:rPr>
              <a:t>ng</a:t>
            </a:r>
            <a:r>
              <a:rPr lang="en-US" dirty="0" smtClean="0">
                <a:solidFill>
                  <a:srgbClr val="009900"/>
                </a:solidFill>
              </a:rPr>
              <a:t> (</a:t>
            </a:r>
            <a:r>
              <a:rPr lang="en-US" dirty="0" err="1" smtClean="0">
                <a:solidFill>
                  <a:srgbClr val="009900"/>
                </a:solidFill>
              </a:rPr>
              <a:t>tại</a:t>
            </a:r>
            <a:r>
              <a:rPr lang="en-US" dirty="0" smtClean="0">
                <a:solidFill>
                  <a:srgbClr val="009900"/>
                </a:solidFill>
              </a:rPr>
              <a:t> x</a:t>
            </a:r>
            <a:r>
              <a:rPr lang="en-US" baseline="-25000" dirty="0" smtClean="0">
                <a:solidFill>
                  <a:srgbClr val="009900"/>
                </a:solidFill>
              </a:rPr>
              <a:t>0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en-US" dirty="0" err="1" smtClean="0">
                <a:solidFill>
                  <a:srgbClr val="009900"/>
                </a:solidFill>
              </a:rPr>
              <a:t>mẫu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en-US" dirty="0" err="1" smtClean="0">
                <a:solidFill>
                  <a:srgbClr val="009900"/>
                </a:solidFill>
              </a:rPr>
              <a:t>khác</a:t>
            </a:r>
            <a:r>
              <a:rPr lang="en-US" dirty="0" smtClean="0">
                <a:solidFill>
                  <a:srgbClr val="009900"/>
                </a:solidFill>
              </a:rPr>
              <a:t> 0) </a:t>
            </a:r>
            <a:r>
              <a:rPr lang="en-US" dirty="0" err="1" smtClean="0">
                <a:solidFill>
                  <a:srgbClr val="009900"/>
                </a:solidFill>
              </a:rPr>
              <a:t>của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en-US" dirty="0" err="1" smtClean="0">
                <a:solidFill>
                  <a:srgbClr val="009900"/>
                </a:solidFill>
              </a:rPr>
              <a:t>các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en-US" dirty="0" err="1" smtClean="0">
                <a:solidFill>
                  <a:srgbClr val="009900"/>
                </a:solidFill>
              </a:rPr>
              <a:t>hàm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en-US" dirty="0" err="1" smtClean="0">
                <a:solidFill>
                  <a:srgbClr val="009900"/>
                </a:solidFill>
              </a:rPr>
              <a:t>số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en-US" dirty="0" err="1" smtClean="0">
                <a:solidFill>
                  <a:srgbClr val="009900"/>
                </a:solidFill>
              </a:rPr>
              <a:t>liên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en-US" dirty="0" err="1" smtClean="0">
                <a:solidFill>
                  <a:srgbClr val="009900"/>
                </a:solidFill>
              </a:rPr>
              <a:t>tục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en-US" dirty="0" err="1" smtClean="0">
                <a:solidFill>
                  <a:srgbClr val="009900"/>
                </a:solidFill>
              </a:rPr>
              <a:t>tại</a:t>
            </a:r>
            <a:r>
              <a:rPr lang="en-US" dirty="0" smtClean="0">
                <a:solidFill>
                  <a:srgbClr val="009900"/>
                </a:solidFill>
              </a:rPr>
              <a:t> x</a:t>
            </a:r>
            <a:r>
              <a:rPr lang="en-US" baseline="-25000" dirty="0" smtClean="0">
                <a:solidFill>
                  <a:srgbClr val="009900"/>
                </a:solidFill>
              </a:rPr>
              <a:t>0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en-US" dirty="0" err="1" smtClean="0">
                <a:solidFill>
                  <a:srgbClr val="009900"/>
                </a:solidFill>
              </a:rPr>
              <a:t>là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en-US" dirty="0" err="1" smtClean="0">
                <a:solidFill>
                  <a:srgbClr val="009900"/>
                </a:solidFill>
              </a:rPr>
              <a:t>l.tục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en-US" dirty="0" err="1" smtClean="0">
                <a:solidFill>
                  <a:srgbClr val="009900"/>
                </a:solidFill>
              </a:rPr>
              <a:t>tại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vi-VN" dirty="0" smtClean="0">
                <a:solidFill>
                  <a:srgbClr val="009900"/>
                </a:solidFill>
              </a:rPr>
              <a:t>đ</a:t>
            </a:r>
            <a:r>
              <a:rPr lang="en-US" dirty="0" err="1" smtClean="0">
                <a:solidFill>
                  <a:srgbClr val="009900"/>
                </a:solidFill>
              </a:rPr>
              <a:t>iểm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vi-VN" dirty="0" smtClean="0">
                <a:solidFill>
                  <a:srgbClr val="009900"/>
                </a:solidFill>
              </a:rPr>
              <a:t>đó</a:t>
            </a:r>
            <a:r>
              <a:rPr lang="en-US" dirty="0" smtClean="0">
                <a:solidFill>
                  <a:srgbClr val="009900"/>
                </a:solidFill>
              </a:rPr>
              <a:t>.</a:t>
            </a:r>
            <a:endParaRPr lang="en-US" dirty="0">
              <a:solidFill>
                <a:srgbClr val="0099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6362" y="3445938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737FF"/>
                </a:solidFill>
              </a:rPr>
              <a:t>*</a:t>
            </a:r>
            <a:r>
              <a:rPr lang="en-US" dirty="0" err="1" smtClean="0">
                <a:solidFill>
                  <a:srgbClr val="3737FF"/>
                </a:solidFill>
              </a:rPr>
              <a:t>Các</a:t>
            </a:r>
            <a:r>
              <a:rPr lang="en-US" dirty="0" smtClean="0">
                <a:solidFill>
                  <a:srgbClr val="3737FF"/>
                </a:solidFill>
              </a:rPr>
              <a:t> HS: </a:t>
            </a:r>
            <a:r>
              <a:rPr lang="vi-VN" dirty="0" smtClean="0">
                <a:solidFill>
                  <a:srgbClr val="3737FF"/>
                </a:solidFill>
              </a:rPr>
              <a:t>đa</a:t>
            </a:r>
            <a:r>
              <a:rPr lang="en-US" dirty="0" smtClean="0">
                <a:solidFill>
                  <a:srgbClr val="3737FF"/>
                </a:solidFill>
              </a:rPr>
              <a:t> </a:t>
            </a:r>
            <a:r>
              <a:rPr lang="en-US" dirty="0" err="1" smtClean="0">
                <a:solidFill>
                  <a:srgbClr val="3737FF"/>
                </a:solidFill>
              </a:rPr>
              <a:t>th</a:t>
            </a:r>
            <a:r>
              <a:rPr lang="vi-VN" dirty="0" smtClean="0">
                <a:solidFill>
                  <a:srgbClr val="3737FF"/>
                </a:solidFill>
              </a:rPr>
              <a:t>ức</a:t>
            </a:r>
            <a:r>
              <a:rPr lang="en-US" dirty="0" smtClean="0">
                <a:solidFill>
                  <a:srgbClr val="3737FF"/>
                </a:solidFill>
              </a:rPr>
              <a:t>, h</a:t>
            </a:r>
            <a:r>
              <a:rPr lang="vi-VN" dirty="0" smtClean="0">
                <a:solidFill>
                  <a:srgbClr val="3737FF"/>
                </a:solidFill>
              </a:rPr>
              <a:t>ữu</a:t>
            </a:r>
            <a:r>
              <a:rPr lang="en-US" dirty="0" smtClean="0">
                <a:solidFill>
                  <a:srgbClr val="3737FF"/>
                </a:solidFill>
              </a:rPr>
              <a:t> </a:t>
            </a:r>
            <a:r>
              <a:rPr lang="en-US" dirty="0" err="1" smtClean="0">
                <a:solidFill>
                  <a:srgbClr val="3737FF"/>
                </a:solidFill>
              </a:rPr>
              <a:t>tỉ</a:t>
            </a:r>
            <a:r>
              <a:rPr lang="en-US" dirty="0" smtClean="0">
                <a:solidFill>
                  <a:srgbClr val="3737FF"/>
                </a:solidFill>
              </a:rPr>
              <a:t>, l</a:t>
            </a:r>
            <a:r>
              <a:rPr lang="vi-VN" dirty="0" smtClean="0">
                <a:solidFill>
                  <a:srgbClr val="3737FF"/>
                </a:solidFill>
              </a:rPr>
              <a:t>ượng</a:t>
            </a:r>
            <a:r>
              <a:rPr lang="en-US" dirty="0" smtClean="0">
                <a:solidFill>
                  <a:srgbClr val="3737FF"/>
                </a:solidFill>
              </a:rPr>
              <a:t> </a:t>
            </a:r>
            <a:r>
              <a:rPr lang="en-US" dirty="0" err="1" smtClean="0">
                <a:solidFill>
                  <a:srgbClr val="3737FF"/>
                </a:solidFill>
              </a:rPr>
              <a:t>giác</a:t>
            </a:r>
            <a:r>
              <a:rPr lang="en-US" dirty="0" smtClean="0">
                <a:solidFill>
                  <a:srgbClr val="3737FF"/>
                </a:solidFill>
              </a:rPr>
              <a:t> </a:t>
            </a:r>
            <a:r>
              <a:rPr lang="en-US" dirty="0" err="1" smtClean="0">
                <a:solidFill>
                  <a:srgbClr val="3737FF"/>
                </a:solidFill>
              </a:rPr>
              <a:t>l.tục</a:t>
            </a:r>
            <a:r>
              <a:rPr lang="en-US" dirty="0" smtClean="0">
                <a:solidFill>
                  <a:srgbClr val="3737FF"/>
                </a:solidFill>
              </a:rPr>
              <a:t> </a:t>
            </a:r>
            <a:r>
              <a:rPr lang="en-US" dirty="0" err="1" smtClean="0">
                <a:solidFill>
                  <a:srgbClr val="3737FF"/>
                </a:solidFill>
              </a:rPr>
              <a:t>trên</a:t>
            </a:r>
            <a:r>
              <a:rPr lang="en-US" dirty="0" smtClean="0">
                <a:solidFill>
                  <a:srgbClr val="3737FF"/>
                </a:solidFill>
              </a:rPr>
              <a:t> </a:t>
            </a:r>
            <a:r>
              <a:rPr lang="en-US" dirty="0" err="1" smtClean="0">
                <a:solidFill>
                  <a:srgbClr val="3737FF"/>
                </a:solidFill>
              </a:rPr>
              <a:t>các</a:t>
            </a:r>
            <a:r>
              <a:rPr lang="en-US" dirty="0" smtClean="0">
                <a:solidFill>
                  <a:srgbClr val="3737FF"/>
                </a:solidFill>
              </a:rPr>
              <a:t> </a:t>
            </a:r>
            <a:r>
              <a:rPr lang="en-US" dirty="0" err="1" smtClean="0">
                <a:solidFill>
                  <a:srgbClr val="3737FF"/>
                </a:solidFill>
              </a:rPr>
              <a:t>khoảng</a:t>
            </a:r>
            <a:r>
              <a:rPr lang="en-US" dirty="0" smtClean="0">
                <a:solidFill>
                  <a:srgbClr val="3737FF"/>
                </a:solidFill>
              </a:rPr>
              <a:t> </a:t>
            </a:r>
            <a:r>
              <a:rPr lang="en-US" dirty="0" err="1" smtClean="0">
                <a:solidFill>
                  <a:srgbClr val="3737FF"/>
                </a:solidFill>
              </a:rPr>
              <a:t>xác</a:t>
            </a:r>
            <a:r>
              <a:rPr lang="en-US" dirty="0" smtClean="0">
                <a:solidFill>
                  <a:srgbClr val="3737FF"/>
                </a:solidFill>
              </a:rPr>
              <a:t> </a:t>
            </a:r>
            <a:r>
              <a:rPr lang="vi-VN" dirty="0" smtClean="0">
                <a:solidFill>
                  <a:srgbClr val="3737FF"/>
                </a:solidFill>
              </a:rPr>
              <a:t>định</a:t>
            </a:r>
            <a:r>
              <a:rPr lang="en-US" dirty="0" smtClean="0">
                <a:solidFill>
                  <a:srgbClr val="3737FF"/>
                </a:solidFill>
              </a:rPr>
              <a:t>.</a:t>
            </a:r>
            <a:endParaRPr lang="en-US" dirty="0">
              <a:solidFill>
                <a:srgbClr val="3737FF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6362" y="5044281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C3399"/>
                </a:solidFill>
              </a:rPr>
              <a:t>*f(x) </a:t>
            </a:r>
            <a:r>
              <a:rPr lang="en-US" dirty="0" err="1" smtClean="0">
                <a:solidFill>
                  <a:srgbClr val="CC3399"/>
                </a:solidFill>
              </a:rPr>
              <a:t>l.tục</a:t>
            </a:r>
            <a:r>
              <a:rPr lang="en-US" dirty="0" smtClean="0">
                <a:solidFill>
                  <a:srgbClr val="CC3399"/>
                </a:solidFill>
              </a:rPr>
              <a:t> </a:t>
            </a:r>
            <a:r>
              <a:rPr lang="en-US" dirty="0" err="1" smtClean="0">
                <a:solidFill>
                  <a:srgbClr val="CC3399"/>
                </a:solidFill>
              </a:rPr>
              <a:t>trên</a:t>
            </a:r>
            <a:r>
              <a:rPr lang="en-US" dirty="0" smtClean="0">
                <a:solidFill>
                  <a:srgbClr val="CC3399"/>
                </a:solidFill>
              </a:rPr>
              <a:t> [</a:t>
            </a:r>
            <a:r>
              <a:rPr lang="en-US" dirty="0" err="1" smtClean="0">
                <a:solidFill>
                  <a:srgbClr val="CC3399"/>
                </a:solidFill>
              </a:rPr>
              <a:t>a;b</a:t>
            </a:r>
            <a:r>
              <a:rPr lang="vi-VN" dirty="0" smtClean="0">
                <a:solidFill>
                  <a:srgbClr val="CC3399"/>
                </a:solidFill>
              </a:rPr>
              <a:t> ]</a:t>
            </a:r>
            <a:r>
              <a:rPr lang="en-US" dirty="0" smtClean="0">
                <a:solidFill>
                  <a:srgbClr val="CC3399"/>
                </a:solidFill>
              </a:rPr>
              <a:t> </a:t>
            </a:r>
            <a:r>
              <a:rPr lang="en-US" dirty="0" err="1" smtClean="0">
                <a:solidFill>
                  <a:srgbClr val="CC3399"/>
                </a:solidFill>
              </a:rPr>
              <a:t>và</a:t>
            </a:r>
            <a:r>
              <a:rPr lang="en-US" dirty="0" smtClean="0">
                <a:solidFill>
                  <a:srgbClr val="CC3399"/>
                </a:solidFill>
              </a:rPr>
              <a:t> f(a)f(b)&lt;0 </a:t>
            </a:r>
            <a:r>
              <a:rPr lang="en-US" dirty="0" err="1" smtClean="0">
                <a:solidFill>
                  <a:srgbClr val="CC3399"/>
                </a:solidFill>
              </a:rPr>
              <a:t>thì</a:t>
            </a:r>
            <a:r>
              <a:rPr lang="en-US" dirty="0" smtClean="0">
                <a:solidFill>
                  <a:srgbClr val="CC3399"/>
                </a:solidFill>
              </a:rPr>
              <a:t> PT  f(x)=0 </a:t>
            </a:r>
            <a:r>
              <a:rPr lang="en-US" dirty="0" err="1" smtClean="0">
                <a:solidFill>
                  <a:srgbClr val="CC3399"/>
                </a:solidFill>
              </a:rPr>
              <a:t>có</a:t>
            </a:r>
            <a:r>
              <a:rPr lang="en-US" dirty="0" smtClean="0">
                <a:solidFill>
                  <a:srgbClr val="CC3399"/>
                </a:solidFill>
              </a:rPr>
              <a:t> </a:t>
            </a:r>
            <a:r>
              <a:rPr lang="en-US" dirty="0" err="1" smtClean="0">
                <a:solidFill>
                  <a:srgbClr val="CC3399"/>
                </a:solidFill>
              </a:rPr>
              <a:t>ít</a:t>
            </a:r>
            <a:r>
              <a:rPr lang="en-US" dirty="0" smtClean="0">
                <a:solidFill>
                  <a:srgbClr val="CC3399"/>
                </a:solidFill>
              </a:rPr>
              <a:t> </a:t>
            </a:r>
            <a:r>
              <a:rPr lang="en-US" dirty="0" err="1" smtClean="0">
                <a:solidFill>
                  <a:srgbClr val="CC3399"/>
                </a:solidFill>
              </a:rPr>
              <a:t>nhất</a:t>
            </a:r>
            <a:r>
              <a:rPr lang="en-US" dirty="0" smtClean="0">
                <a:solidFill>
                  <a:srgbClr val="CC3399"/>
                </a:solidFill>
              </a:rPr>
              <a:t> 1 </a:t>
            </a:r>
            <a:r>
              <a:rPr lang="en-US" dirty="0" err="1" smtClean="0">
                <a:solidFill>
                  <a:srgbClr val="CC3399"/>
                </a:solidFill>
              </a:rPr>
              <a:t>nghiệm</a:t>
            </a:r>
            <a:r>
              <a:rPr lang="en-US" dirty="0" smtClean="0">
                <a:solidFill>
                  <a:srgbClr val="CC3399"/>
                </a:solidFill>
              </a:rPr>
              <a:t> </a:t>
            </a:r>
            <a:r>
              <a:rPr lang="en-US" dirty="0" err="1" smtClean="0">
                <a:solidFill>
                  <a:srgbClr val="CC3399"/>
                </a:solidFill>
              </a:rPr>
              <a:t>trên</a:t>
            </a:r>
            <a:r>
              <a:rPr lang="en-US" dirty="0" smtClean="0">
                <a:solidFill>
                  <a:srgbClr val="CC3399"/>
                </a:solidFill>
              </a:rPr>
              <a:t> (</a:t>
            </a:r>
            <a:r>
              <a:rPr lang="en-US" dirty="0" err="1" smtClean="0">
                <a:solidFill>
                  <a:srgbClr val="CC3399"/>
                </a:solidFill>
              </a:rPr>
              <a:t>a;b</a:t>
            </a:r>
            <a:r>
              <a:rPr lang="en-US" dirty="0" smtClean="0">
                <a:solidFill>
                  <a:srgbClr val="CC3399"/>
                </a:solidFill>
              </a:rPr>
              <a:t>).</a:t>
            </a:r>
            <a:endParaRPr lang="en-US" dirty="0">
              <a:solidFill>
                <a:srgbClr val="CC3399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781927" y="476480"/>
            <a:ext cx="498699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TẬP TRẮC NGHIỆM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2" name="Group 13"/>
          <p:cNvGrpSpPr>
            <a:grpSpLocks/>
          </p:cNvGrpSpPr>
          <p:nvPr/>
        </p:nvGrpSpPr>
        <p:grpSpPr bwMode="auto">
          <a:xfrm>
            <a:off x="8934053" y="805893"/>
            <a:ext cx="1616101" cy="1151159"/>
            <a:chOff x="2208" y="192"/>
            <a:chExt cx="1488" cy="1488"/>
          </a:xfrm>
        </p:grpSpPr>
        <p:sp>
          <p:nvSpPr>
            <p:cNvPr id="47" name="AutoShape 14"/>
            <p:cNvSpPr>
              <a:spLocks noChangeArrowheads="1"/>
            </p:cNvSpPr>
            <p:nvPr/>
          </p:nvSpPr>
          <p:spPr bwMode="auto">
            <a:xfrm>
              <a:off x="2208" y="192"/>
              <a:ext cx="1488" cy="1488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FF0066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F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8" name="Group 15"/>
            <p:cNvGrpSpPr>
              <a:grpSpLocks/>
            </p:cNvGrpSpPr>
            <p:nvPr/>
          </p:nvGrpSpPr>
          <p:grpSpPr bwMode="auto">
            <a:xfrm rot="-5400000">
              <a:off x="2781" y="666"/>
              <a:ext cx="53" cy="186"/>
              <a:chOff x="7200" y="1440"/>
              <a:chExt cx="1080" cy="2700"/>
            </a:xfrm>
          </p:grpSpPr>
          <p:sp>
            <p:nvSpPr>
              <p:cNvPr id="79" name="Freeform 16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AutoShape 17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" name="Group 18"/>
            <p:cNvGrpSpPr>
              <a:grpSpLocks/>
            </p:cNvGrpSpPr>
            <p:nvPr/>
          </p:nvGrpSpPr>
          <p:grpSpPr bwMode="auto">
            <a:xfrm rot="-5400000">
              <a:off x="2782" y="1033"/>
              <a:ext cx="52" cy="186"/>
              <a:chOff x="7200" y="1440"/>
              <a:chExt cx="1080" cy="2700"/>
            </a:xfrm>
          </p:grpSpPr>
          <p:sp>
            <p:nvSpPr>
              <p:cNvPr id="77" name="Freeform 19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AutoShape 20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0" name="Group 21"/>
            <p:cNvGrpSpPr>
              <a:grpSpLocks/>
            </p:cNvGrpSpPr>
            <p:nvPr/>
          </p:nvGrpSpPr>
          <p:grpSpPr bwMode="auto">
            <a:xfrm rot="-5400000">
              <a:off x="2782" y="849"/>
              <a:ext cx="52" cy="186"/>
              <a:chOff x="7200" y="1440"/>
              <a:chExt cx="1080" cy="2700"/>
            </a:xfrm>
          </p:grpSpPr>
          <p:sp>
            <p:nvSpPr>
              <p:cNvPr id="75" name="Freeform 22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AutoShape 23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" name="Group 24"/>
            <p:cNvGrpSpPr>
              <a:grpSpLocks/>
            </p:cNvGrpSpPr>
            <p:nvPr/>
          </p:nvGrpSpPr>
          <p:grpSpPr bwMode="auto">
            <a:xfrm>
              <a:off x="2688" y="942"/>
              <a:ext cx="53" cy="184"/>
              <a:chOff x="7200" y="1440"/>
              <a:chExt cx="1080" cy="2700"/>
            </a:xfrm>
          </p:grpSpPr>
          <p:sp>
            <p:nvSpPr>
              <p:cNvPr id="73" name="Freeform 25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AutoShape 26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" name="Group 27"/>
            <p:cNvGrpSpPr>
              <a:grpSpLocks/>
            </p:cNvGrpSpPr>
            <p:nvPr/>
          </p:nvGrpSpPr>
          <p:grpSpPr bwMode="auto">
            <a:xfrm>
              <a:off x="2875" y="758"/>
              <a:ext cx="53" cy="184"/>
              <a:chOff x="7200" y="1440"/>
              <a:chExt cx="1080" cy="2700"/>
            </a:xfrm>
          </p:grpSpPr>
          <p:sp>
            <p:nvSpPr>
              <p:cNvPr id="71" name="Freeform 28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AutoShape 29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3" name="Group 30"/>
            <p:cNvGrpSpPr>
              <a:grpSpLocks/>
            </p:cNvGrpSpPr>
            <p:nvPr/>
          </p:nvGrpSpPr>
          <p:grpSpPr bwMode="auto">
            <a:xfrm rot="-5400000">
              <a:off x="3069" y="666"/>
              <a:ext cx="53" cy="186"/>
              <a:chOff x="7200" y="1440"/>
              <a:chExt cx="1080" cy="2700"/>
            </a:xfrm>
          </p:grpSpPr>
          <p:sp>
            <p:nvSpPr>
              <p:cNvPr id="69" name="Freeform 31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AutoShape 32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4" name="Group 33"/>
            <p:cNvGrpSpPr>
              <a:grpSpLocks/>
            </p:cNvGrpSpPr>
            <p:nvPr/>
          </p:nvGrpSpPr>
          <p:grpSpPr bwMode="auto">
            <a:xfrm rot="-5400000">
              <a:off x="3070" y="1033"/>
              <a:ext cx="52" cy="186"/>
              <a:chOff x="7200" y="1440"/>
              <a:chExt cx="1080" cy="2700"/>
            </a:xfrm>
          </p:grpSpPr>
          <p:sp>
            <p:nvSpPr>
              <p:cNvPr id="67" name="Freeform 34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AutoShape 35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5" name="Group 36"/>
            <p:cNvGrpSpPr>
              <a:grpSpLocks/>
            </p:cNvGrpSpPr>
            <p:nvPr/>
          </p:nvGrpSpPr>
          <p:grpSpPr bwMode="auto">
            <a:xfrm>
              <a:off x="3163" y="942"/>
              <a:ext cx="53" cy="184"/>
              <a:chOff x="7200" y="1440"/>
              <a:chExt cx="1080" cy="2700"/>
            </a:xfrm>
          </p:grpSpPr>
          <p:sp>
            <p:nvSpPr>
              <p:cNvPr id="65" name="Freeform 37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AutoShape 38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" name="Group 39"/>
            <p:cNvGrpSpPr>
              <a:grpSpLocks/>
            </p:cNvGrpSpPr>
            <p:nvPr/>
          </p:nvGrpSpPr>
          <p:grpSpPr bwMode="auto">
            <a:xfrm>
              <a:off x="2976" y="942"/>
              <a:ext cx="53" cy="184"/>
              <a:chOff x="7200" y="1440"/>
              <a:chExt cx="1080" cy="2700"/>
            </a:xfrm>
          </p:grpSpPr>
          <p:sp>
            <p:nvSpPr>
              <p:cNvPr id="63" name="Freeform 40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AutoShape 41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7" name="Group 42"/>
            <p:cNvGrpSpPr>
              <a:grpSpLocks/>
            </p:cNvGrpSpPr>
            <p:nvPr/>
          </p:nvGrpSpPr>
          <p:grpSpPr bwMode="auto">
            <a:xfrm>
              <a:off x="2976" y="758"/>
              <a:ext cx="53" cy="184"/>
              <a:chOff x="7200" y="1440"/>
              <a:chExt cx="1080" cy="2700"/>
            </a:xfrm>
          </p:grpSpPr>
          <p:sp>
            <p:nvSpPr>
              <p:cNvPr id="61" name="Freeform 43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AutoShape 44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8" name="Group 45"/>
            <p:cNvGrpSpPr>
              <a:grpSpLocks/>
            </p:cNvGrpSpPr>
            <p:nvPr/>
          </p:nvGrpSpPr>
          <p:grpSpPr bwMode="auto">
            <a:xfrm>
              <a:off x="3163" y="758"/>
              <a:ext cx="53" cy="184"/>
              <a:chOff x="7200" y="1440"/>
              <a:chExt cx="1080" cy="2700"/>
            </a:xfrm>
          </p:grpSpPr>
          <p:sp>
            <p:nvSpPr>
              <p:cNvPr id="59" name="Freeform 46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AutoShape 47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1" name="Group 48"/>
          <p:cNvGrpSpPr>
            <a:grpSpLocks/>
          </p:cNvGrpSpPr>
          <p:nvPr/>
        </p:nvGrpSpPr>
        <p:grpSpPr bwMode="auto">
          <a:xfrm>
            <a:off x="8934053" y="805893"/>
            <a:ext cx="1616101" cy="1151159"/>
            <a:chOff x="2880" y="2064"/>
            <a:chExt cx="1488" cy="1488"/>
          </a:xfrm>
        </p:grpSpPr>
        <p:grpSp>
          <p:nvGrpSpPr>
            <p:cNvPr id="82" name="Group 49"/>
            <p:cNvGrpSpPr>
              <a:grpSpLocks/>
            </p:cNvGrpSpPr>
            <p:nvPr/>
          </p:nvGrpSpPr>
          <p:grpSpPr bwMode="auto">
            <a:xfrm>
              <a:off x="2880" y="2064"/>
              <a:ext cx="1488" cy="1488"/>
              <a:chOff x="0" y="384"/>
              <a:chExt cx="1488" cy="1488"/>
            </a:xfrm>
          </p:grpSpPr>
          <p:sp>
            <p:nvSpPr>
              <p:cNvPr id="101" name="AutoShape 50"/>
              <p:cNvSpPr>
                <a:spLocks noChangeArrowheads="1"/>
              </p:cNvSpPr>
              <p:nvPr/>
            </p:nvSpPr>
            <p:spPr bwMode="auto">
              <a:xfrm>
                <a:off x="0" y="384"/>
                <a:ext cx="1488" cy="1488"/>
              </a:xfrm>
              <a:prstGeom prst="sun">
                <a:avLst>
                  <a:gd name="adj" fmla="val 25000"/>
                </a:avLst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0066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FF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2" name="Group 51"/>
              <p:cNvGrpSpPr>
                <a:grpSpLocks/>
              </p:cNvGrpSpPr>
              <p:nvPr/>
            </p:nvGrpSpPr>
            <p:grpSpPr bwMode="auto">
              <a:xfrm>
                <a:off x="576" y="960"/>
                <a:ext cx="53" cy="368"/>
                <a:chOff x="5088" y="2666"/>
                <a:chExt cx="53" cy="368"/>
              </a:xfrm>
            </p:grpSpPr>
            <p:grpSp>
              <p:nvGrpSpPr>
                <p:cNvPr id="103" name="Group 52"/>
                <p:cNvGrpSpPr>
                  <a:grpSpLocks/>
                </p:cNvGrpSpPr>
                <p:nvPr/>
              </p:nvGrpSpPr>
              <p:grpSpPr bwMode="auto">
                <a:xfrm>
                  <a:off x="5088" y="2850"/>
                  <a:ext cx="53" cy="184"/>
                  <a:chOff x="7200" y="1440"/>
                  <a:chExt cx="1080" cy="2700"/>
                </a:xfrm>
              </p:grpSpPr>
              <p:sp>
                <p:nvSpPr>
                  <p:cNvPr id="107" name="Freeform 53"/>
                  <p:cNvSpPr>
                    <a:spLocks/>
                  </p:cNvSpPr>
                  <p:nvPr/>
                </p:nvSpPr>
                <p:spPr bwMode="auto">
                  <a:xfrm>
                    <a:off x="7200" y="1440"/>
                    <a:ext cx="1080" cy="2700"/>
                  </a:xfrm>
                  <a:custGeom>
                    <a:avLst/>
                    <a:gdLst>
                      <a:gd name="T0" fmla="*/ 540 w 1080"/>
                      <a:gd name="T1" fmla="*/ 0 h 2700"/>
                      <a:gd name="T2" fmla="*/ 1080 w 1080"/>
                      <a:gd name="T3" fmla="*/ 540 h 2700"/>
                      <a:gd name="T4" fmla="*/ 1080 w 1080"/>
                      <a:gd name="T5" fmla="*/ 2160 h 2700"/>
                      <a:gd name="T6" fmla="*/ 540 w 1080"/>
                      <a:gd name="T7" fmla="*/ 2700 h 2700"/>
                      <a:gd name="T8" fmla="*/ 0 w 1080"/>
                      <a:gd name="T9" fmla="*/ 2160 h 2700"/>
                      <a:gd name="T10" fmla="*/ 0 w 1080"/>
                      <a:gd name="T11" fmla="*/ 540 h 2700"/>
                      <a:gd name="T12" fmla="*/ 540 w 1080"/>
                      <a:gd name="T13" fmla="*/ 0 h 27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0"/>
                      <a:gd name="T22" fmla="*/ 0 h 2700"/>
                      <a:gd name="T23" fmla="*/ 1080 w 1080"/>
                      <a:gd name="T24" fmla="*/ 2700 h 27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0" h="2700">
                        <a:moveTo>
                          <a:pt x="540" y="0"/>
                        </a:moveTo>
                        <a:lnTo>
                          <a:pt x="1080" y="540"/>
                        </a:lnTo>
                        <a:lnTo>
                          <a:pt x="1080" y="2160"/>
                        </a:lnTo>
                        <a:lnTo>
                          <a:pt x="540" y="2700"/>
                        </a:lnTo>
                        <a:lnTo>
                          <a:pt x="0" y="2160"/>
                        </a:lnTo>
                        <a:lnTo>
                          <a:pt x="0" y="540"/>
                        </a:lnTo>
                        <a:lnTo>
                          <a:pt x="54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" name="AutoShape 54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1980"/>
                    <a:ext cx="180" cy="1620"/>
                  </a:xfrm>
                  <a:prstGeom prst="flowChartTerminator">
                    <a:avLst/>
                  </a:pr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4" name="Group 55"/>
                <p:cNvGrpSpPr>
                  <a:grpSpLocks/>
                </p:cNvGrpSpPr>
                <p:nvPr/>
              </p:nvGrpSpPr>
              <p:grpSpPr bwMode="auto">
                <a:xfrm>
                  <a:off x="5088" y="2666"/>
                  <a:ext cx="53" cy="184"/>
                  <a:chOff x="7200" y="1440"/>
                  <a:chExt cx="1080" cy="2700"/>
                </a:xfrm>
              </p:grpSpPr>
              <p:sp>
                <p:nvSpPr>
                  <p:cNvPr id="105" name="Freeform 56"/>
                  <p:cNvSpPr>
                    <a:spLocks/>
                  </p:cNvSpPr>
                  <p:nvPr/>
                </p:nvSpPr>
                <p:spPr bwMode="auto">
                  <a:xfrm>
                    <a:off x="7200" y="1440"/>
                    <a:ext cx="1080" cy="2700"/>
                  </a:xfrm>
                  <a:custGeom>
                    <a:avLst/>
                    <a:gdLst>
                      <a:gd name="T0" fmla="*/ 540 w 1080"/>
                      <a:gd name="T1" fmla="*/ 0 h 2700"/>
                      <a:gd name="T2" fmla="*/ 1080 w 1080"/>
                      <a:gd name="T3" fmla="*/ 540 h 2700"/>
                      <a:gd name="T4" fmla="*/ 1080 w 1080"/>
                      <a:gd name="T5" fmla="*/ 2160 h 2700"/>
                      <a:gd name="T6" fmla="*/ 540 w 1080"/>
                      <a:gd name="T7" fmla="*/ 2700 h 2700"/>
                      <a:gd name="T8" fmla="*/ 0 w 1080"/>
                      <a:gd name="T9" fmla="*/ 2160 h 2700"/>
                      <a:gd name="T10" fmla="*/ 0 w 1080"/>
                      <a:gd name="T11" fmla="*/ 540 h 2700"/>
                      <a:gd name="T12" fmla="*/ 540 w 1080"/>
                      <a:gd name="T13" fmla="*/ 0 h 27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0"/>
                      <a:gd name="T22" fmla="*/ 0 h 2700"/>
                      <a:gd name="T23" fmla="*/ 1080 w 1080"/>
                      <a:gd name="T24" fmla="*/ 2700 h 27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0" h="2700">
                        <a:moveTo>
                          <a:pt x="540" y="0"/>
                        </a:moveTo>
                        <a:lnTo>
                          <a:pt x="1080" y="540"/>
                        </a:lnTo>
                        <a:lnTo>
                          <a:pt x="1080" y="2160"/>
                        </a:lnTo>
                        <a:lnTo>
                          <a:pt x="540" y="2700"/>
                        </a:lnTo>
                        <a:lnTo>
                          <a:pt x="0" y="2160"/>
                        </a:lnTo>
                        <a:lnTo>
                          <a:pt x="0" y="540"/>
                        </a:lnTo>
                        <a:lnTo>
                          <a:pt x="54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" name="AutoShape 57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1980"/>
                    <a:ext cx="180" cy="1620"/>
                  </a:xfrm>
                  <a:prstGeom prst="flowChartTerminator">
                    <a:avLst/>
                  </a:pr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83" name="Group 58"/>
            <p:cNvGrpSpPr>
              <a:grpSpLocks/>
            </p:cNvGrpSpPr>
            <p:nvPr/>
          </p:nvGrpSpPr>
          <p:grpSpPr bwMode="auto">
            <a:xfrm rot="-5400000">
              <a:off x="3693" y="2539"/>
              <a:ext cx="53" cy="186"/>
              <a:chOff x="7200" y="1440"/>
              <a:chExt cx="1080" cy="2700"/>
            </a:xfrm>
          </p:grpSpPr>
          <p:sp>
            <p:nvSpPr>
              <p:cNvPr id="99" name="Freeform 59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AutoShape 60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4" name="Group 498"/>
            <p:cNvGrpSpPr>
              <a:grpSpLocks/>
            </p:cNvGrpSpPr>
            <p:nvPr/>
          </p:nvGrpSpPr>
          <p:grpSpPr bwMode="auto">
            <a:xfrm rot="-5400000">
              <a:off x="3694" y="2906"/>
              <a:ext cx="52" cy="186"/>
              <a:chOff x="7200" y="1440"/>
              <a:chExt cx="1080" cy="2700"/>
            </a:xfrm>
          </p:grpSpPr>
          <p:sp>
            <p:nvSpPr>
              <p:cNvPr id="97" name="Freeform 62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AutoShape 63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5" name="Group 64"/>
            <p:cNvGrpSpPr>
              <a:grpSpLocks/>
            </p:cNvGrpSpPr>
            <p:nvPr/>
          </p:nvGrpSpPr>
          <p:grpSpPr bwMode="auto">
            <a:xfrm rot="-5400000">
              <a:off x="3694" y="2722"/>
              <a:ext cx="52" cy="186"/>
              <a:chOff x="7200" y="1440"/>
              <a:chExt cx="1080" cy="2700"/>
            </a:xfrm>
          </p:grpSpPr>
          <p:sp>
            <p:nvSpPr>
              <p:cNvPr id="95" name="Freeform 65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AutoShape 66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6" name="Group 67"/>
            <p:cNvGrpSpPr>
              <a:grpSpLocks/>
            </p:cNvGrpSpPr>
            <p:nvPr/>
          </p:nvGrpSpPr>
          <p:grpSpPr bwMode="auto">
            <a:xfrm>
              <a:off x="3787" y="2815"/>
              <a:ext cx="53" cy="184"/>
              <a:chOff x="7200" y="1440"/>
              <a:chExt cx="1080" cy="2700"/>
            </a:xfrm>
          </p:grpSpPr>
          <p:sp>
            <p:nvSpPr>
              <p:cNvPr id="93" name="Freeform 68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AutoShape 69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7" name="Group 70"/>
            <p:cNvGrpSpPr>
              <a:grpSpLocks/>
            </p:cNvGrpSpPr>
            <p:nvPr/>
          </p:nvGrpSpPr>
          <p:grpSpPr bwMode="auto">
            <a:xfrm>
              <a:off x="3600" y="2631"/>
              <a:ext cx="53" cy="184"/>
              <a:chOff x="7200" y="1440"/>
              <a:chExt cx="1080" cy="2700"/>
            </a:xfrm>
          </p:grpSpPr>
          <p:sp>
            <p:nvSpPr>
              <p:cNvPr id="91" name="Freeform 71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AutoShape 72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8" name="Group 73"/>
            <p:cNvGrpSpPr>
              <a:grpSpLocks/>
            </p:cNvGrpSpPr>
            <p:nvPr/>
          </p:nvGrpSpPr>
          <p:grpSpPr bwMode="auto">
            <a:xfrm>
              <a:off x="3787" y="2631"/>
              <a:ext cx="53" cy="184"/>
              <a:chOff x="7200" y="1440"/>
              <a:chExt cx="1080" cy="2700"/>
            </a:xfrm>
          </p:grpSpPr>
          <p:sp>
            <p:nvSpPr>
              <p:cNvPr id="89" name="Freeform 74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AutoShape 75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9" name="Group 76"/>
          <p:cNvGrpSpPr>
            <a:grpSpLocks/>
          </p:cNvGrpSpPr>
          <p:nvPr/>
        </p:nvGrpSpPr>
        <p:grpSpPr bwMode="auto">
          <a:xfrm>
            <a:off x="8934053" y="805893"/>
            <a:ext cx="1616101" cy="1151159"/>
            <a:chOff x="1152" y="2832"/>
            <a:chExt cx="1488" cy="1488"/>
          </a:xfrm>
        </p:grpSpPr>
        <p:grpSp>
          <p:nvGrpSpPr>
            <p:cNvPr id="110" name="Group 77"/>
            <p:cNvGrpSpPr>
              <a:grpSpLocks/>
            </p:cNvGrpSpPr>
            <p:nvPr/>
          </p:nvGrpSpPr>
          <p:grpSpPr bwMode="auto">
            <a:xfrm>
              <a:off x="1152" y="2832"/>
              <a:ext cx="1488" cy="1488"/>
              <a:chOff x="0" y="384"/>
              <a:chExt cx="1488" cy="1488"/>
            </a:xfrm>
          </p:grpSpPr>
          <p:sp>
            <p:nvSpPr>
              <p:cNvPr id="133" name="AutoShape 78"/>
              <p:cNvSpPr>
                <a:spLocks noChangeArrowheads="1"/>
              </p:cNvSpPr>
              <p:nvPr/>
            </p:nvSpPr>
            <p:spPr bwMode="auto">
              <a:xfrm>
                <a:off x="0" y="384"/>
                <a:ext cx="1488" cy="1488"/>
              </a:xfrm>
              <a:prstGeom prst="sun">
                <a:avLst>
                  <a:gd name="adj" fmla="val 25000"/>
                </a:avLst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0066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FF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4" name="Group 79"/>
              <p:cNvGrpSpPr>
                <a:grpSpLocks/>
              </p:cNvGrpSpPr>
              <p:nvPr/>
            </p:nvGrpSpPr>
            <p:grpSpPr bwMode="auto">
              <a:xfrm>
                <a:off x="576" y="960"/>
                <a:ext cx="53" cy="368"/>
                <a:chOff x="5088" y="2666"/>
                <a:chExt cx="53" cy="368"/>
              </a:xfrm>
            </p:grpSpPr>
            <p:grpSp>
              <p:nvGrpSpPr>
                <p:cNvPr id="135" name="Group 80"/>
                <p:cNvGrpSpPr>
                  <a:grpSpLocks/>
                </p:cNvGrpSpPr>
                <p:nvPr/>
              </p:nvGrpSpPr>
              <p:grpSpPr bwMode="auto">
                <a:xfrm>
                  <a:off x="5088" y="2850"/>
                  <a:ext cx="53" cy="184"/>
                  <a:chOff x="7200" y="1440"/>
                  <a:chExt cx="1080" cy="2700"/>
                </a:xfrm>
              </p:grpSpPr>
              <p:sp>
                <p:nvSpPr>
                  <p:cNvPr id="139" name="Freeform 81"/>
                  <p:cNvSpPr>
                    <a:spLocks/>
                  </p:cNvSpPr>
                  <p:nvPr/>
                </p:nvSpPr>
                <p:spPr bwMode="auto">
                  <a:xfrm>
                    <a:off x="7200" y="1440"/>
                    <a:ext cx="1080" cy="2700"/>
                  </a:xfrm>
                  <a:custGeom>
                    <a:avLst/>
                    <a:gdLst>
                      <a:gd name="T0" fmla="*/ 540 w 1080"/>
                      <a:gd name="T1" fmla="*/ 0 h 2700"/>
                      <a:gd name="T2" fmla="*/ 1080 w 1080"/>
                      <a:gd name="T3" fmla="*/ 540 h 2700"/>
                      <a:gd name="T4" fmla="*/ 1080 w 1080"/>
                      <a:gd name="T5" fmla="*/ 2160 h 2700"/>
                      <a:gd name="T6" fmla="*/ 540 w 1080"/>
                      <a:gd name="T7" fmla="*/ 2700 h 2700"/>
                      <a:gd name="T8" fmla="*/ 0 w 1080"/>
                      <a:gd name="T9" fmla="*/ 2160 h 2700"/>
                      <a:gd name="T10" fmla="*/ 0 w 1080"/>
                      <a:gd name="T11" fmla="*/ 540 h 2700"/>
                      <a:gd name="T12" fmla="*/ 540 w 1080"/>
                      <a:gd name="T13" fmla="*/ 0 h 27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0"/>
                      <a:gd name="T22" fmla="*/ 0 h 2700"/>
                      <a:gd name="T23" fmla="*/ 1080 w 1080"/>
                      <a:gd name="T24" fmla="*/ 2700 h 27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0" h="2700">
                        <a:moveTo>
                          <a:pt x="540" y="0"/>
                        </a:moveTo>
                        <a:lnTo>
                          <a:pt x="1080" y="540"/>
                        </a:lnTo>
                        <a:lnTo>
                          <a:pt x="1080" y="2160"/>
                        </a:lnTo>
                        <a:lnTo>
                          <a:pt x="540" y="2700"/>
                        </a:lnTo>
                        <a:lnTo>
                          <a:pt x="0" y="2160"/>
                        </a:lnTo>
                        <a:lnTo>
                          <a:pt x="0" y="540"/>
                        </a:lnTo>
                        <a:lnTo>
                          <a:pt x="54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0" name="AutoShape 82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1980"/>
                    <a:ext cx="180" cy="1620"/>
                  </a:xfrm>
                  <a:prstGeom prst="flowChartTerminator">
                    <a:avLst/>
                  </a:pr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" name="Group 83"/>
                <p:cNvGrpSpPr>
                  <a:grpSpLocks/>
                </p:cNvGrpSpPr>
                <p:nvPr/>
              </p:nvGrpSpPr>
              <p:grpSpPr bwMode="auto">
                <a:xfrm>
                  <a:off x="5088" y="2666"/>
                  <a:ext cx="53" cy="184"/>
                  <a:chOff x="7200" y="1440"/>
                  <a:chExt cx="1080" cy="2700"/>
                </a:xfrm>
              </p:grpSpPr>
              <p:sp>
                <p:nvSpPr>
                  <p:cNvPr id="137" name="Freeform 84"/>
                  <p:cNvSpPr>
                    <a:spLocks/>
                  </p:cNvSpPr>
                  <p:nvPr/>
                </p:nvSpPr>
                <p:spPr bwMode="auto">
                  <a:xfrm>
                    <a:off x="7200" y="1440"/>
                    <a:ext cx="1080" cy="2700"/>
                  </a:xfrm>
                  <a:custGeom>
                    <a:avLst/>
                    <a:gdLst>
                      <a:gd name="T0" fmla="*/ 540 w 1080"/>
                      <a:gd name="T1" fmla="*/ 0 h 2700"/>
                      <a:gd name="T2" fmla="*/ 1080 w 1080"/>
                      <a:gd name="T3" fmla="*/ 540 h 2700"/>
                      <a:gd name="T4" fmla="*/ 1080 w 1080"/>
                      <a:gd name="T5" fmla="*/ 2160 h 2700"/>
                      <a:gd name="T6" fmla="*/ 540 w 1080"/>
                      <a:gd name="T7" fmla="*/ 2700 h 2700"/>
                      <a:gd name="T8" fmla="*/ 0 w 1080"/>
                      <a:gd name="T9" fmla="*/ 2160 h 2700"/>
                      <a:gd name="T10" fmla="*/ 0 w 1080"/>
                      <a:gd name="T11" fmla="*/ 540 h 2700"/>
                      <a:gd name="T12" fmla="*/ 540 w 1080"/>
                      <a:gd name="T13" fmla="*/ 0 h 27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0"/>
                      <a:gd name="T22" fmla="*/ 0 h 2700"/>
                      <a:gd name="T23" fmla="*/ 1080 w 1080"/>
                      <a:gd name="T24" fmla="*/ 2700 h 27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0" h="2700">
                        <a:moveTo>
                          <a:pt x="540" y="0"/>
                        </a:moveTo>
                        <a:lnTo>
                          <a:pt x="1080" y="540"/>
                        </a:lnTo>
                        <a:lnTo>
                          <a:pt x="1080" y="2160"/>
                        </a:lnTo>
                        <a:lnTo>
                          <a:pt x="540" y="2700"/>
                        </a:lnTo>
                        <a:lnTo>
                          <a:pt x="0" y="2160"/>
                        </a:lnTo>
                        <a:lnTo>
                          <a:pt x="0" y="540"/>
                        </a:lnTo>
                        <a:lnTo>
                          <a:pt x="54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8" name="AutoShape 85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1980"/>
                    <a:ext cx="180" cy="1620"/>
                  </a:xfrm>
                  <a:prstGeom prst="flowChartTerminator">
                    <a:avLst/>
                  </a:pr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11" name="Group 86"/>
            <p:cNvGrpSpPr>
              <a:grpSpLocks/>
            </p:cNvGrpSpPr>
            <p:nvPr/>
          </p:nvGrpSpPr>
          <p:grpSpPr bwMode="auto">
            <a:xfrm>
              <a:off x="1875" y="3384"/>
              <a:ext cx="241" cy="424"/>
              <a:chOff x="3600" y="7920"/>
              <a:chExt cx="1620" cy="2880"/>
            </a:xfrm>
          </p:grpSpPr>
          <p:grpSp>
            <p:nvGrpSpPr>
              <p:cNvPr id="112" name="Group 87"/>
              <p:cNvGrpSpPr>
                <a:grpSpLocks/>
              </p:cNvGrpSpPr>
              <p:nvPr/>
            </p:nvGrpSpPr>
            <p:grpSpPr bwMode="auto">
              <a:xfrm rot="-5400000">
                <a:off x="4230" y="7470"/>
                <a:ext cx="360" cy="1260"/>
                <a:chOff x="7200" y="1440"/>
                <a:chExt cx="1080" cy="2700"/>
              </a:xfrm>
            </p:grpSpPr>
            <p:sp>
              <p:nvSpPr>
                <p:cNvPr id="131" name="Freeform 88"/>
                <p:cNvSpPr>
                  <a:spLocks/>
                </p:cNvSpPr>
                <p:nvPr/>
              </p:nvSpPr>
              <p:spPr bwMode="auto">
                <a:xfrm>
                  <a:off x="7200" y="1440"/>
                  <a:ext cx="1080" cy="2700"/>
                </a:xfrm>
                <a:custGeom>
                  <a:avLst/>
                  <a:gdLst>
                    <a:gd name="T0" fmla="*/ 540 w 1080"/>
                    <a:gd name="T1" fmla="*/ 0 h 2700"/>
                    <a:gd name="T2" fmla="*/ 1080 w 1080"/>
                    <a:gd name="T3" fmla="*/ 540 h 2700"/>
                    <a:gd name="T4" fmla="*/ 1080 w 1080"/>
                    <a:gd name="T5" fmla="*/ 2160 h 2700"/>
                    <a:gd name="T6" fmla="*/ 540 w 1080"/>
                    <a:gd name="T7" fmla="*/ 2700 h 2700"/>
                    <a:gd name="T8" fmla="*/ 0 w 1080"/>
                    <a:gd name="T9" fmla="*/ 2160 h 2700"/>
                    <a:gd name="T10" fmla="*/ 0 w 1080"/>
                    <a:gd name="T11" fmla="*/ 540 h 2700"/>
                    <a:gd name="T12" fmla="*/ 540 w 1080"/>
                    <a:gd name="T13" fmla="*/ 0 h 27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0"/>
                    <a:gd name="T22" fmla="*/ 0 h 2700"/>
                    <a:gd name="T23" fmla="*/ 1080 w 1080"/>
                    <a:gd name="T24" fmla="*/ 2700 h 27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0" h="2700">
                      <a:moveTo>
                        <a:pt x="540" y="0"/>
                      </a:moveTo>
                      <a:lnTo>
                        <a:pt x="1080" y="540"/>
                      </a:lnTo>
                      <a:lnTo>
                        <a:pt x="1080" y="2160"/>
                      </a:lnTo>
                      <a:lnTo>
                        <a:pt x="540" y="2700"/>
                      </a:lnTo>
                      <a:lnTo>
                        <a:pt x="0" y="2160"/>
                      </a:lnTo>
                      <a:lnTo>
                        <a:pt x="0" y="540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" name="AutoShape 89"/>
                <p:cNvSpPr>
                  <a:spLocks noChangeArrowheads="1"/>
                </p:cNvSpPr>
                <p:nvPr/>
              </p:nvSpPr>
              <p:spPr bwMode="auto">
                <a:xfrm>
                  <a:off x="7920" y="1980"/>
                  <a:ext cx="180" cy="1620"/>
                </a:xfrm>
                <a:prstGeom prst="flowChartTerminator">
                  <a:avLst/>
                </a:prstGeom>
                <a:solidFill>
                  <a:srgbClr val="0000FF"/>
                </a:solidFill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3" name="Group 527"/>
              <p:cNvGrpSpPr>
                <a:grpSpLocks/>
              </p:cNvGrpSpPr>
              <p:nvPr/>
            </p:nvGrpSpPr>
            <p:grpSpPr bwMode="auto">
              <a:xfrm rot="-5400000">
                <a:off x="4230" y="9990"/>
                <a:ext cx="360" cy="1260"/>
                <a:chOff x="7200" y="1440"/>
                <a:chExt cx="1080" cy="2700"/>
              </a:xfrm>
            </p:grpSpPr>
            <p:sp>
              <p:nvSpPr>
                <p:cNvPr id="129" name="Freeform 91"/>
                <p:cNvSpPr>
                  <a:spLocks/>
                </p:cNvSpPr>
                <p:nvPr/>
              </p:nvSpPr>
              <p:spPr bwMode="auto">
                <a:xfrm>
                  <a:off x="7200" y="1440"/>
                  <a:ext cx="1080" cy="2700"/>
                </a:xfrm>
                <a:custGeom>
                  <a:avLst/>
                  <a:gdLst>
                    <a:gd name="T0" fmla="*/ 540 w 1080"/>
                    <a:gd name="T1" fmla="*/ 0 h 2700"/>
                    <a:gd name="T2" fmla="*/ 1080 w 1080"/>
                    <a:gd name="T3" fmla="*/ 540 h 2700"/>
                    <a:gd name="T4" fmla="*/ 1080 w 1080"/>
                    <a:gd name="T5" fmla="*/ 2160 h 2700"/>
                    <a:gd name="T6" fmla="*/ 540 w 1080"/>
                    <a:gd name="T7" fmla="*/ 2700 h 2700"/>
                    <a:gd name="T8" fmla="*/ 0 w 1080"/>
                    <a:gd name="T9" fmla="*/ 2160 h 2700"/>
                    <a:gd name="T10" fmla="*/ 0 w 1080"/>
                    <a:gd name="T11" fmla="*/ 540 h 2700"/>
                    <a:gd name="T12" fmla="*/ 540 w 1080"/>
                    <a:gd name="T13" fmla="*/ 0 h 27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0"/>
                    <a:gd name="T22" fmla="*/ 0 h 2700"/>
                    <a:gd name="T23" fmla="*/ 1080 w 1080"/>
                    <a:gd name="T24" fmla="*/ 2700 h 27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0" h="2700">
                      <a:moveTo>
                        <a:pt x="540" y="0"/>
                      </a:moveTo>
                      <a:lnTo>
                        <a:pt x="1080" y="540"/>
                      </a:lnTo>
                      <a:lnTo>
                        <a:pt x="1080" y="2160"/>
                      </a:lnTo>
                      <a:lnTo>
                        <a:pt x="540" y="2700"/>
                      </a:lnTo>
                      <a:lnTo>
                        <a:pt x="0" y="2160"/>
                      </a:lnTo>
                      <a:lnTo>
                        <a:pt x="0" y="540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" name="AutoShape 92"/>
                <p:cNvSpPr>
                  <a:spLocks noChangeArrowheads="1"/>
                </p:cNvSpPr>
                <p:nvPr/>
              </p:nvSpPr>
              <p:spPr bwMode="auto">
                <a:xfrm>
                  <a:off x="7920" y="1980"/>
                  <a:ext cx="180" cy="1620"/>
                </a:xfrm>
                <a:prstGeom prst="flowChartTerminator">
                  <a:avLst/>
                </a:prstGeom>
                <a:solidFill>
                  <a:srgbClr val="0000FF"/>
                </a:solidFill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4" name="Group 93"/>
              <p:cNvGrpSpPr>
                <a:grpSpLocks/>
              </p:cNvGrpSpPr>
              <p:nvPr/>
            </p:nvGrpSpPr>
            <p:grpSpPr bwMode="auto">
              <a:xfrm rot="-5400000">
                <a:off x="4230" y="8730"/>
                <a:ext cx="360" cy="1260"/>
                <a:chOff x="7200" y="1440"/>
                <a:chExt cx="1080" cy="2700"/>
              </a:xfrm>
            </p:grpSpPr>
            <p:sp>
              <p:nvSpPr>
                <p:cNvPr id="127" name="Freeform 94"/>
                <p:cNvSpPr>
                  <a:spLocks/>
                </p:cNvSpPr>
                <p:nvPr/>
              </p:nvSpPr>
              <p:spPr bwMode="auto">
                <a:xfrm>
                  <a:off x="7200" y="1440"/>
                  <a:ext cx="1080" cy="2700"/>
                </a:xfrm>
                <a:custGeom>
                  <a:avLst/>
                  <a:gdLst>
                    <a:gd name="T0" fmla="*/ 540 w 1080"/>
                    <a:gd name="T1" fmla="*/ 0 h 2700"/>
                    <a:gd name="T2" fmla="*/ 1080 w 1080"/>
                    <a:gd name="T3" fmla="*/ 540 h 2700"/>
                    <a:gd name="T4" fmla="*/ 1080 w 1080"/>
                    <a:gd name="T5" fmla="*/ 2160 h 2700"/>
                    <a:gd name="T6" fmla="*/ 540 w 1080"/>
                    <a:gd name="T7" fmla="*/ 2700 h 2700"/>
                    <a:gd name="T8" fmla="*/ 0 w 1080"/>
                    <a:gd name="T9" fmla="*/ 2160 h 2700"/>
                    <a:gd name="T10" fmla="*/ 0 w 1080"/>
                    <a:gd name="T11" fmla="*/ 540 h 2700"/>
                    <a:gd name="T12" fmla="*/ 540 w 1080"/>
                    <a:gd name="T13" fmla="*/ 0 h 27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0"/>
                    <a:gd name="T22" fmla="*/ 0 h 2700"/>
                    <a:gd name="T23" fmla="*/ 1080 w 1080"/>
                    <a:gd name="T24" fmla="*/ 2700 h 27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0" h="2700">
                      <a:moveTo>
                        <a:pt x="540" y="0"/>
                      </a:moveTo>
                      <a:lnTo>
                        <a:pt x="1080" y="540"/>
                      </a:lnTo>
                      <a:lnTo>
                        <a:pt x="1080" y="2160"/>
                      </a:lnTo>
                      <a:lnTo>
                        <a:pt x="540" y="2700"/>
                      </a:lnTo>
                      <a:lnTo>
                        <a:pt x="0" y="2160"/>
                      </a:lnTo>
                      <a:lnTo>
                        <a:pt x="0" y="540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AutoShape 95"/>
                <p:cNvSpPr>
                  <a:spLocks noChangeArrowheads="1"/>
                </p:cNvSpPr>
                <p:nvPr/>
              </p:nvSpPr>
              <p:spPr bwMode="auto">
                <a:xfrm>
                  <a:off x="7920" y="1980"/>
                  <a:ext cx="180" cy="1620"/>
                </a:xfrm>
                <a:prstGeom prst="flowChartTerminator">
                  <a:avLst/>
                </a:prstGeom>
                <a:solidFill>
                  <a:srgbClr val="0000FF"/>
                </a:solidFill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" name="Group 96"/>
              <p:cNvGrpSpPr>
                <a:grpSpLocks/>
              </p:cNvGrpSpPr>
              <p:nvPr/>
            </p:nvGrpSpPr>
            <p:grpSpPr bwMode="auto">
              <a:xfrm>
                <a:off x="4860" y="9360"/>
                <a:ext cx="360" cy="1260"/>
                <a:chOff x="7200" y="1440"/>
                <a:chExt cx="1080" cy="2700"/>
              </a:xfrm>
            </p:grpSpPr>
            <p:sp>
              <p:nvSpPr>
                <p:cNvPr id="125" name="Freeform 97"/>
                <p:cNvSpPr>
                  <a:spLocks/>
                </p:cNvSpPr>
                <p:nvPr/>
              </p:nvSpPr>
              <p:spPr bwMode="auto">
                <a:xfrm>
                  <a:off x="7200" y="1440"/>
                  <a:ext cx="1080" cy="2700"/>
                </a:xfrm>
                <a:custGeom>
                  <a:avLst/>
                  <a:gdLst>
                    <a:gd name="T0" fmla="*/ 540 w 1080"/>
                    <a:gd name="T1" fmla="*/ 0 h 2700"/>
                    <a:gd name="T2" fmla="*/ 1080 w 1080"/>
                    <a:gd name="T3" fmla="*/ 540 h 2700"/>
                    <a:gd name="T4" fmla="*/ 1080 w 1080"/>
                    <a:gd name="T5" fmla="*/ 2160 h 2700"/>
                    <a:gd name="T6" fmla="*/ 540 w 1080"/>
                    <a:gd name="T7" fmla="*/ 2700 h 2700"/>
                    <a:gd name="T8" fmla="*/ 0 w 1080"/>
                    <a:gd name="T9" fmla="*/ 2160 h 2700"/>
                    <a:gd name="T10" fmla="*/ 0 w 1080"/>
                    <a:gd name="T11" fmla="*/ 540 h 2700"/>
                    <a:gd name="T12" fmla="*/ 540 w 1080"/>
                    <a:gd name="T13" fmla="*/ 0 h 27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0"/>
                    <a:gd name="T22" fmla="*/ 0 h 2700"/>
                    <a:gd name="T23" fmla="*/ 1080 w 1080"/>
                    <a:gd name="T24" fmla="*/ 2700 h 27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0" h="2700">
                      <a:moveTo>
                        <a:pt x="540" y="0"/>
                      </a:moveTo>
                      <a:lnTo>
                        <a:pt x="1080" y="540"/>
                      </a:lnTo>
                      <a:lnTo>
                        <a:pt x="1080" y="2160"/>
                      </a:lnTo>
                      <a:lnTo>
                        <a:pt x="540" y="2700"/>
                      </a:lnTo>
                      <a:lnTo>
                        <a:pt x="0" y="2160"/>
                      </a:lnTo>
                      <a:lnTo>
                        <a:pt x="0" y="540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" name="AutoShape 98"/>
                <p:cNvSpPr>
                  <a:spLocks noChangeArrowheads="1"/>
                </p:cNvSpPr>
                <p:nvPr/>
              </p:nvSpPr>
              <p:spPr bwMode="auto">
                <a:xfrm>
                  <a:off x="7920" y="1980"/>
                  <a:ext cx="180" cy="1620"/>
                </a:xfrm>
                <a:prstGeom prst="flowChartTerminator">
                  <a:avLst/>
                </a:prstGeom>
                <a:solidFill>
                  <a:srgbClr val="0000FF"/>
                </a:solidFill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6" name="Group 99"/>
              <p:cNvGrpSpPr>
                <a:grpSpLocks/>
              </p:cNvGrpSpPr>
              <p:nvPr/>
            </p:nvGrpSpPr>
            <p:grpSpPr bwMode="auto">
              <a:xfrm>
                <a:off x="3600" y="9360"/>
                <a:ext cx="360" cy="1260"/>
                <a:chOff x="7200" y="1440"/>
                <a:chExt cx="1080" cy="2700"/>
              </a:xfrm>
            </p:grpSpPr>
            <p:sp>
              <p:nvSpPr>
                <p:cNvPr id="123" name="Freeform 100"/>
                <p:cNvSpPr>
                  <a:spLocks/>
                </p:cNvSpPr>
                <p:nvPr/>
              </p:nvSpPr>
              <p:spPr bwMode="auto">
                <a:xfrm>
                  <a:off x="7200" y="1440"/>
                  <a:ext cx="1080" cy="2700"/>
                </a:xfrm>
                <a:custGeom>
                  <a:avLst/>
                  <a:gdLst>
                    <a:gd name="T0" fmla="*/ 540 w 1080"/>
                    <a:gd name="T1" fmla="*/ 0 h 2700"/>
                    <a:gd name="T2" fmla="*/ 1080 w 1080"/>
                    <a:gd name="T3" fmla="*/ 540 h 2700"/>
                    <a:gd name="T4" fmla="*/ 1080 w 1080"/>
                    <a:gd name="T5" fmla="*/ 2160 h 2700"/>
                    <a:gd name="T6" fmla="*/ 540 w 1080"/>
                    <a:gd name="T7" fmla="*/ 2700 h 2700"/>
                    <a:gd name="T8" fmla="*/ 0 w 1080"/>
                    <a:gd name="T9" fmla="*/ 2160 h 2700"/>
                    <a:gd name="T10" fmla="*/ 0 w 1080"/>
                    <a:gd name="T11" fmla="*/ 540 h 2700"/>
                    <a:gd name="T12" fmla="*/ 540 w 1080"/>
                    <a:gd name="T13" fmla="*/ 0 h 27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0"/>
                    <a:gd name="T22" fmla="*/ 0 h 2700"/>
                    <a:gd name="T23" fmla="*/ 1080 w 1080"/>
                    <a:gd name="T24" fmla="*/ 2700 h 27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0" h="2700">
                      <a:moveTo>
                        <a:pt x="540" y="0"/>
                      </a:moveTo>
                      <a:lnTo>
                        <a:pt x="1080" y="540"/>
                      </a:lnTo>
                      <a:lnTo>
                        <a:pt x="1080" y="2160"/>
                      </a:lnTo>
                      <a:lnTo>
                        <a:pt x="540" y="2700"/>
                      </a:lnTo>
                      <a:lnTo>
                        <a:pt x="0" y="2160"/>
                      </a:lnTo>
                      <a:lnTo>
                        <a:pt x="0" y="540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" name="AutoShape 101"/>
                <p:cNvSpPr>
                  <a:spLocks noChangeArrowheads="1"/>
                </p:cNvSpPr>
                <p:nvPr/>
              </p:nvSpPr>
              <p:spPr bwMode="auto">
                <a:xfrm>
                  <a:off x="7920" y="1980"/>
                  <a:ext cx="180" cy="1620"/>
                </a:xfrm>
                <a:prstGeom prst="flowChartTerminator">
                  <a:avLst/>
                </a:prstGeom>
                <a:solidFill>
                  <a:srgbClr val="0000FF"/>
                </a:solidFill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7" name="Group 102"/>
              <p:cNvGrpSpPr>
                <a:grpSpLocks/>
              </p:cNvGrpSpPr>
              <p:nvPr/>
            </p:nvGrpSpPr>
            <p:grpSpPr bwMode="auto">
              <a:xfrm>
                <a:off x="3600" y="8100"/>
                <a:ext cx="360" cy="1260"/>
                <a:chOff x="7200" y="1440"/>
                <a:chExt cx="1080" cy="2700"/>
              </a:xfrm>
            </p:grpSpPr>
            <p:sp>
              <p:nvSpPr>
                <p:cNvPr id="121" name="Freeform 103"/>
                <p:cNvSpPr>
                  <a:spLocks/>
                </p:cNvSpPr>
                <p:nvPr/>
              </p:nvSpPr>
              <p:spPr bwMode="auto">
                <a:xfrm>
                  <a:off x="7200" y="1440"/>
                  <a:ext cx="1080" cy="2700"/>
                </a:xfrm>
                <a:custGeom>
                  <a:avLst/>
                  <a:gdLst>
                    <a:gd name="T0" fmla="*/ 540 w 1080"/>
                    <a:gd name="T1" fmla="*/ 0 h 2700"/>
                    <a:gd name="T2" fmla="*/ 1080 w 1080"/>
                    <a:gd name="T3" fmla="*/ 540 h 2700"/>
                    <a:gd name="T4" fmla="*/ 1080 w 1080"/>
                    <a:gd name="T5" fmla="*/ 2160 h 2700"/>
                    <a:gd name="T6" fmla="*/ 540 w 1080"/>
                    <a:gd name="T7" fmla="*/ 2700 h 2700"/>
                    <a:gd name="T8" fmla="*/ 0 w 1080"/>
                    <a:gd name="T9" fmla="*/ 2160 h 2700"/>
                    <a:gd name="T10" fmla="*/ 0 w 1080"/>
                    <a:gd name="T11" fmla="*/ 540 h 2700"/>
                    <a:gd name="T12" fmla="*/ 540 w 1080"/>
                    <a:gd name="T13" fmla="*/ 0 h 27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0"/>
                    <a:gd name="T22" fmla="*/ 0 h 2700"/>
                    <a:gd name="T23" fmla="*/ 1080 w 1080"/>
                    <a:gd name="T24" fmla="*/ 2700 h 27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0" h="2700">
                      <a:moveTo>
                        <a:pt x="540" y="0"/>
                      </a:moveTo>
                      <a:lnTo>
                        <a:pt x="1080" y="540"/>
                      </a:lnTo>
                      <a:lnTo>
                        <a:pt x="1080" y="2160"/>
                      </a:lnTo>
                      <a:lnTo>
                        <a:pt x="540" y="2700"/>
                      </a:lnTo>
                      <a:lnTo>
                        <a:pt x="0" y="2160"/>
                      </a:lnTo>
                      <a:lnTo>
                        <a:pt x="0" y="540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" name="AutoShape 104"/>
                <p:cNvSpPr>
                  <a:spLocks noChangeArrowheads="1"/>
                </p:cNvSpPr>
                <p:nvPr/>
              </p:nvSpPr>
              <p:spPr bwMode="auto">
                <a:xfrm>
                  <a:off x="7920" y="1980"/>
                  <a:ext cx="180" cy="1620"/>
                </a:xfrm>
                <a:prstGeom prst="flowChartTerminator">
                  <a:avLst/>
                </a:prstGeom>
                <a:solidFill>
                  <a:srgbClr val="0000FF"/>
                </a:solidFill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8" name="Group 105"/>
              <p:cNvGrpSpPr>
                <a:grpSpLocks/>
              </p:cNvGrpSpPr>
              <p:nvPr/>
            </p:nvGrpSpPr>
            <p:grpSpPr bwMode="auto">
              <a:xfrm>
                <a:off x="4860" y="8100"/>
                <a:ext cx="360" cy="1260"/>
                <a:chOff x="7200" y="1440"/>
                <a:chExt cx="1080" cy="2700"/>
              </a:xfrm>
            </p:grpSpPr>
            <p:sp>
              <p:nvSpPr>
                <p:cNvPr id="119" name="Freeform 106"/>
                <p:cNvSpPr>
                  <a:spLocks/>
                </p:cNvSpPr>
                <p:nvPr/>
              </p:nvSpPr>
              <p:spPr bwMode="auto">
                <a:xfrm>
                  <a:off x="7200" y="1440"/>
                  <a:ext cx="1080" cy="2700"/>
                </a:xfrm>
                <a:custGeom>
                  <a:avLst/>
                  <a:gdLst>
                    <a:gd name="T0" fmla="*/ 540 w 1080"/>
                    <a:gd name="T1" fmla="*/ 0 h 2700"/>
                    <a:gd name="T2" fmla="*/ 1080 w 1080"/>
                    <a:gd name="T3" fmla="*/ 540 h 2700"/>
                    <a:gd name="T4" fmla="*/ 1080 w 1080"/>
                    <a:gd name="T5" fmla="*/ 2160 h 2700"/>
                    <a:gd name="T6" fmla="*/ 540 w 1080"/>
                    <a:gd name="T7" fmla="*/ 2700 h 2700"/>
                    <a:gd name="T8" fmla="*/ 0 w 1080"/>
                    <a:gd name="T9" fmla="*/ 2160 h 2700"/>
                    <a:gd name="T10" fmla="*/ 0 w 1080"/>
                    <a:gd name="T11" fmla="*/ 540 h 2700"/>
                    <a:gd name="T12" fmla="*/ 540 w 1080"/>
                    <a:gd name="T13" fmla="*/ 0 h 27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0"/>
                    <a:gd name="T22" fmla="*/ 0 h 2700"/>
                    <a:gd name="T23" fmla="*/ 1080 w 1080"/>
                    <a:gd name="T24" fmla="*/ 2700 h 27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0" h="2700">
                      <a:moveTo>
                        <a:pt x="540" y="0"/>
                      </a:moveTo>
                      <a:lnTo>
                        <a:pt x="1080" y="540"/>
                      </a:lnTo>
                      <a:lnTo>
                        <a:pt x="1080" y="2160"/>
                      </a:lnTo>
                      <a:lnTo>
                        <a:pt x="540" y="2700"/>
                      </a:lnTo>
                      <a:lnTo>
                        <a:pt x="0" y="2160"/>
                      </a:lnTo>
                      <a:lnTo>
                        <a:pt x="0" y="540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AutoShape 107"/>
                <p:cNvSpPr>
                  <a:spLocks noChangeArrowheads="1"/>
                </p:cNvSpPr>
                <p:nvPr/>
              </p:nvSpPr>
              <p:spPr bwMode="auto">
                <a:xfrm>
                  <a:off x="7920" y="1980"/>
                  <a:ext cx="180" cy="1620"/>
                </a:xfrm>
                <a:prstGeom prst="flowChartTerminator">
                  <a:avLst/>
                </a:prstGeom>
                <a:solidFill>
                  <a:srgbClr val="0000FF"/>
                </a:solidFill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41" name="Group 108"/>
          <p:cNvGrpSpPr>
            <a:grpSpLocks/>
          </p:cNvGrpSpPr>
          <p:nvPr/>
        </p:nvGrpSpPr>
        <p:grpSpPr bwMode="auto">
          <a:xfrm>
            <a:off x="8934053" y="805893"/>
            <a:ext cx="1616101" cy="1151159"/>
            <a:chOff x="0" y="2400"/>
            <a:chExt cx="1488" cy="1488"/>
          </a:xfrm>
        </p:grpSpPr>
        <p:grpSp>
          <p:nvGrpSpPr>
            <p:cNvPr id="142" name="Group 109"/>
            <p:cNvGrpSpPr>
              <a:grpSpLocks/>
            </p:cNvGrpSpPr>
            <p:nvPr/>
          </p:nvGrpSpPr>
          <p:grpSpPr bwMode="auto">
            <a:xfrm>
              <a:off x="0" y="2400"/>
              <a:ext cx="1488" cy="1488"/>
              <a:chOff x="0" y="384"/>
              <a:chExt cx="1488" cy="1488"/>
            </a:xfrm>
          </p:grpSpPr>
          <p:sp>
            <p:nvSpPr>
              <p:cNvPr id="152" name="AutoShape 110"/>
              <p:cNvSpPr>
                <a:spLocks noChangeArrowheads="1"/>
              </p:cNvSpPr>
              <p:nvPr/>
            </p:nvSpPr>
            <p:spPr bwMode="auto">
              <a:xfrm>
                <a:off x="0" y="384"/>
                <a:ext cx="1488" cy="1488"/>
              </a:xfrm>
              <a:prstGeom prst="sun">
                <a:avLst>
                  <a:gd name="adj" fmla="val 25000"/>
                </a:avLst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0066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FF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53" name="Group 111"/>
              <p:cNvGrpSpPr>
                <a:grpSpLocks/>
              </p:cNvGrpSpPr>
              <p:nvPr/>
            </p:nvGrpSpPr>
            <p:grpSpPr bwMode="auto">
              <a:xfrm>
                <a:off x="576" y="960"/>
                <a:ext cx="53" cy="368"/>
                <a:chOff x="5088" y="2666"/>
                <a:chExt cx="53" cy="368"/>
              </a:xfrm>
            </p:grpSpPr>
            <p:grpSp>
              <p:nvGrpSpPr>
                <p:cNvPr id="154" name="Group 112"/>
                <p:cNvGrpSpPr>
                  <a:grpSpLocks/>
                </p:cNvGrpSpPr>
                <p:nvPr/>
              </p:nvGrpSpPr>
              <p:grpSpPr bwMode="auto">
                <a:xfrm>
                  <a:off x="5088" y="2850"/>
                  <a:ext cx="53" cy="184"/>
                  <a:chOff x="7200" y="1440"/>
                  <a:chExt cx="1080" cy="2700"/>
                </a:xfrm>
              </p:grpSpPr>
              <p:sp>
                <p:nvSpPr>
                  <p:cNvPr id="158" name="Freeform 113"/>
                  <p:cNvSpPr>
                    <a:spLocks/>
                  </p:cNvSpPr>
                  <p:nvPr/>
                </p:nvSpPr>
                <p:spPr bwMode="auto">
                  <a:xfrm>
                    <a:off x="7200" y="1440"/>
                    <a:ext cx="1080" cy="2700"/>
                  </a:xfrm>
                  <a:custGeom>
                    <a:avLst/>
                    <a:gdLst>
                      <a:gd name="T0" fmla="*/ 540 w 1080"/>
                      <a:gd name="T1" fmla="*/ 0 h 2700"/>
                      <a:gd name="T2" fmla="*/ 1080 w 1080"/>
                      <a:gd name="T3" fmla="*/ 540 h 2700"/>
                      <a:gd name="T4" fmla="*/ 1080 w 1080"/>
                      <a:gd name="T5" fmla="*/ 2160 h 2700"/>
                      <a:gd name="T6" fmla="*/ 540 w 1080"/>
                      <a:gd name="T7" fmla="*/ 2700 h 2700"/>
                      <a:gd name="T8" fmla="*/ 0 w 1080"/>
                      <a:gd name="T9" fmla="*/ 2160 h 2700"/>
                      <a:gd name="T10" fmla="*/ 0 w 1080"/>
                      <a:gd name="T11" fmla="*/ 540 h 2700"/>
                      <a:gd name="T12" fmla="*/ 540 w 1080"/>
                      <a:gd name="T13" fmla="*/ 0 h 27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0"/>
                      <a:gd name="T22" fmla="*/ 0 h 2700"/>
                      <a:gd name="T23" fmla="*/ 1080 w 1080"/>
                      <a:gd name="T24" fmla="*/ 2700 h 27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0" h="2700">
                        <a:moveTo>
                          <a:pt x="540" y="0"/>
                        </a:moveTo>
                        <a:lnTo>
                          <a:pt x="1080" y="540"/>
                        </a:lnTo>
                        <a:lnTo>
                          <a:pt x="1080" y="2160"/>
                        </a:lnTo>
                        <a:lnTo>
                          <a:pt x="540" y="2700"/>
                        </a:lnTo>
                        <a:lnTo>
                          <a:pt x="0" y="2160"/>
                        </a:lnTo>
                        <a:lnTo>
                          <a:pt x="0" y="540"/>
                        </a:lnTo>
                        <a:lnTo>
                          <a:pt x="54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9" name="AutoShape 114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1980"/>
                    <a:ext cx="180" cy="1620"/>
                  </a:xfrm>
                  <a:prstGeom prst="flowChartTerminator">
                    <a:avLst/>
                  </a:pr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5" name="Group 115"/>
                <p:cNvGrpSpPr>
                  <a:grpSpLocks/>
                </p:cNvGrpSpPr>
                <p:nvPr/>
              </p:nvGrpSpPr>
              <p:grpSpPr bwMode="auto">
                <a:xfrm>
                  <a:off x="5088" y="2666"/>
                  <a:ext cx="53" cy="184"/>
                  <a:chOff x="7200" y="1440"/>
                  <a:chExt cx="1080" cy="2700"/>
                </a:xfrm>
              </p:grpSpPr>
              <p:sp>
                <p:nvSpPr>
                  <p:cNvPr id="156" name="Freeform 116"/>
                  <p:cNvSpPr>
                    <a:spLocks/>
                  </p:cNvSpPr>
                  <p:nvPr/>
                </p:nvSpPr>
                <p:spPr bwMode="auto">
                  <a:xfrm>
                    <a:off x="7200" y="1440"/>
                    <a:ext cx="1080" cy="2700"/>
                  </a:xfrm>
                  <a:custGeom>
                    <a:avLst/>
                    <a:gdLst>
                      <a:gd name="T0" fmla="*/ 540 w 1080"/>
                      <a:gd name="T1" fmla="*/ 0 h 2700"/>
                      <a:gd name="T2" fmla="*/ 1080 w 1080"/>
                      <a:gd name="T3" fmla="*/ 540 h 2700"/>
                      <a:gd name="T4" fmla="*/ 1080 w 1080"/>
                      <a:gd name="T5" fmla="*/ 2160 h 2700"/>
                      <a:gd name="T6" fmla="*/ 540 w 1080"/>
                      <a:gd name="T7" fmla="*/ 2700 h 2700"/>
                      <a:gd name="T8" fmla="*/ 0 w 1080"/>
                      <a:gd name="T9" fmla="*/ 2160 h 2700"/>
                      <a:gd name="T10" fmla="*/ 0 w 1080"/>
                      <a:gd name="T11" fmla="*/ 540 h 2700"/>
                      <a:gd name="T12" fmla="*/ 540 w 1080"/>
                      <a:gd name="T13" fmla="*/ 0 h 27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0"/>
                      <a:gd name="T22" fmla="*/ 0 h 2700"/>
                      <a:gd name="T23" fmla="*/ 1080 w 1080"/>
                      <a:gd name="T24" fmla="*/ 2700 h 27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0" h="2700">
                        <a:moveTo>
                          <a:pt x="540" y="0"/>
                        </a:moveTo>
                        <a:lnTo>
                          <a:pt x="1080" y="540"/>
                        </a:lnTo>
                        <a:lnTo>
                          <a:pt x="1080" y="2160"/>
                        </a:lnTo>
                        <a:lnTo>
                          <a:pt x="540" y="2700"/>
                        </a:lnTo>
                        <a:lnTo>
                          <a:pt x="0" y="2160"/>
                        </a:lnTo>
                        <a:lnTo>
                          <a:pt x="0" y="540"/>
                        </a:lnTo>
                        <a:lnTo>
                          <a:pt x="54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" name="AutoShape 117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1980"/>
                    <a:ext cx="180" cy="1620"/>
                  </a:xfrm>
                  <a:prstGeom prst="flowChartTerminator">
                    <a:avLst/>
                  </a:pr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43" name="Group 118"/>
            <p:cNvGrpSpPr>
              <a:grpSpLocks/>
            </p:cNvGrpSpPr>
            <p:nvPr/>
          </p:nvGrpSpPr>
          <p:grpSpPr bwMode="auto">
            <a:xfrm rot="-5400000">
              <a:off x="813" y="2875"/>
              <a:ext cx="53" cy="186"/>
              <a:chOff x="7200" y="1440"/>
              <a:chExt cx="1080" cy="2700"/>
            </a:xfrm>
          </p:grpSpPr>
          <p:sp>
            <p:nvSpPr>
              <p:cNvPr id="150" name="Freeform 119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AutoShape 120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4" name="Group 558"/>
            <p:cNvGrpSpPr>
              <a:grpSpLocks/>
            </p:cNvGrpSpPr>
            <p:nvPr/>
          </p:nvGrpSpPr>
          <p:grpSpPr bwMode="auto">
            <a:xfrm>
              <a:off x="907" y="3151"/>
              <a:ext cx="53" cy="184"/>
              <a:chOff x="7200" y="1440"/>
              <a:chExt cx="1080" cy="2700"/>
            </a:xfrm>
          </p:grpSpPr>
          <p:sp>
            <p:nvSpPr>
              <p:cNvPr id="148" name="Freeform 122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AutoShape 123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5" name="Group 124"/>
            <p:cNvGrpSpPr>
              <a:grpSpLocks/>
            </p:cNvGrpSpPr>
            <p:nvPr/>
          </p:nvGrpSpPr>
          <p:grpSpPr bwMode="auto">
            <a:xfrm>
              <a:off x="907" y="2967"/>
              <a:ext cx="53" cy="184"/>
              <a:chOff x="7200" y="1440"/>
              <a:chExt cx="1080" cy="2700"/>
            </a:xfrm>
          </p:grpSpPr>
          <p:sp>
            <p:nvSpPr>
              <p:cNvPr id="146" name="Freeform 125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AutoShape 126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60" name="Group 127"/>
          <p:cNvGrpSpPr>
            <a:grpSpLocks/>
          </p:cNvGrpSpPr>
          <p:nvPr/>
        </p:nvGrpSpPr>
        <p:grpSpPr bwMode="auto">
          <a:xfrm>
            <a:off x="8934053" y="805893"/>
            <a:ext cx="1616101" cy="1151159"/>
            <a:chOff x="4272" y="2448"/>
            <a:chExt cx="1488" cy="1488"/>
          </a:xfrm>
        </p:grpSpPr>
        <p:grpSp>
          <p:nvGrpSpPr>
            <p:cNvPr id="161" name="Group 139"/>
            <p:cNvGrpSpPr>
              <a:grpSpLocks/>
            </p:cNvGrpSpPr>
            <p:nvPr/>
          </p:nvGrpSpPr>
          <p:grpSpPr bwMode="auto">
            <a:xfrm>
              <a:off x="4272" y="2448"/>
              <a:ext cx="1488" cy="1488"/>
              <a:chOff x="0" y="384"/>
              <a:chExt cx="1488" cy="1488"/>
            </a:xfrm>
          </p:grpSpPr>
          <p:sp>
            <p:nvSpPr>
              <p:cNvPr id="180" name="AutoShape 129"/>
              <p:cNvSpPr>
                <a:spLocks noChangeArrowheads="1"/>
              </p:cNvSpPr>
              <p:nvPr/>
            </p:nvSpPr>
            <p:spPr bwMode="auto">
              <a:xfrm>
                <a:off x="0" y="384"/>
                <a:ext cx="1488" cy="1488"/>
              </a:xfrm>
              <a:prstGeom prst="sun">
                <a:avLst>
                  <a:gd name="adj" fmla="val 25000"/>
                </a:avLst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0066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FF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81" name="Group 130"/>
              <p:cNvGrpSpPr>
                <a:grpSpLocks/>
              </p:cNvGrpSpPr>
              <p:nvPr/>
            </p:nvGrpSpPr>
            <p:grpSpPr bwMode="auto">
              <a:xfrm>
                <a:off x="576" y="960"/>
                <a:ext cx="53" cy="368"/>
                <a:chOff x="5088" y="2666"/>
                <a:chExt cx="53" cy="368"/>
              </a:xfrm>
            </p:grpSpPr>
            <p:grpSp>
              <p:nvGrpSpPr>
                <p:cNvPr id="182" name="Group 131"/>
                <p:cNvGrpSpPr>
                  <a:grpSpLocks/>
                </p:cNvGrpSpPr>
                <p:nvPr/>
              </p:nvGrpSpPr>
              <p:grpSpPr bwMode="auto">
                <a:xfrm>
                  <a:off x="5088" y="2850"/>
                  <a:ext cx="53" cy="184"/>
                  <a:chOff x="7200" y="1440"/>
                  <a:chExt cx="1080" cy="2700"/>
                </a:xfrm>
              </p:grpSpPr>
              <p:sp>
                <p:nvSpPr>
                  <p:cNvPr id="186" name="Freeform 132"/>
                  <p:cNvSpPr>
                    <a:spLocks/>
                  </p:cNvSpPr>
                  <p:nvPr/>
                </p:nvSpPr>
                <p:spPr bwMode="auto">
                  <a:xfrm>
                    <a:off x="7200" y="1440"/>
                    <a:ext cx="1080" cy="2700"/>
                  </a:xfrm>
                  <a:custGeom>
                    <a:avLst/>
                    <a:gdLst>
                      <a:gd name="T0" fmla="*/ 540 w 1080"/>
                      <a:gd name="T1" fmla="*/ 0 h 2700"/>
                      <a:gd name="T2" fmla="*/ 1080 w 1080"/>
                      <a:gd name="T3" fmla="*/ 540 h 2700"/>
                      <a:gd name="T4" fmla="*/ 1080 w 1080"/>
                      <a:gd name="T5" fmla="*/ 2160 h 2700"/>
                      <a:gd name="T6" fmla="*/ 540 w 1080"/>
                      <a:gd name="T7" fmla="*/ 2700 h 2700"/>
                      <a:gd name="T8" fmla="*/ 0 w 1080"/>
                      <a:gd name="T9" fmla="*/ 2160 h 2700"/>
                      <a:gd name="T10" fmla="*/ 0 w 1080"/>
                      <a:gd name="T11" fmla="*/ 540 h 2700"/>
                      <a:gd name="T12" fmla="*/ 540 w 1080"/>
                      <a:gd name="T13" fmla="*/ 0 h 27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0"/>
                      <a:gd name="T22" fmla="*/ 0 h 2700"/>
                      <a:gd name="T23" fmla="*/ 1080 w 1080"/>
                      <a:gd name="T24" fmla="*/ 2700 h 27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0" h="2700">
                        <a:moveTo>
                          <a:pt x="540" y="0"/>
                        </a:moveTo>
                        <a:lnTo>
                          <a:pt x="1080" y="540"/>
                        </a:lnTo>
                        <a:lnTo>
                          <a:pt x="1080" y="2160"/>
                        </a:lnTo>
                        <a:lnTo>
                          <a:pt x="540" y="2700"/>
                        </a:lnTo>
                        <a:lnTo>
                          <a:pt x="0" y="2160"/>
                        </a:lnTo>
                        <a:lnTo>
                          <a:pt x="0" y="540"/>
                        </a:lnTo>
                        <a:lnTo>
                          <a:pt x="54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7" name="AutoShape 133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1980"/>
                    <a:ext cx="180" cy="1620"/>
                  </a:xfrm>
                  <a:prstGeom prst="flowChartTerminator">
                    <a:avLst/>
                  </a:pr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" name="Group 134"/>
                <p:cNvGrpSpPr>
                  <a:grpSpLocks/>
                </p:cNvGrpSpPr>
                <p:nvPr/>
              </p:nvGrpSpPr>
              <p:grpSpPr bwMode="auto">
                <a:xfrm>
                  <a:off x="5088" y="2666"/>
                  <a:ext cx="53" cy="184"/>
                  <a:chOff x="7200" y="1440"/>
                  <a:chExt cx="1080" cy="2700"/>
                </a:xfrm>
              </p:grpSpPr>
              <p:sp>
                <p:nvSpPr>
                  <p:cNvPr id="184" name="Freeform 135"/>
                  <p:cNvSpPr>
                    <a:spLocks/>
                  </p:cNvSpPr>
                  <p:nvPr/>
                </p:nvSpPr>
                <p:spPr bwMode="auto">
                  <a:xfrm>
                    <a:off x="7200" y="1440"/>
                    <a:ext cx="1080" cy="2700"/>
                  </a:xfrm>
                  <a:custGeom>
                    <a:avLst/>
                    <a:gdLst>
                      <a:gd name="T0" fmla="*/ 540 w 1080"/>
                      <a:gd name="T1" fmla="*/ 0 h 2700"/>
                      <a:gd name="T2" fmla="*/ 1080 w 1080"/>
                      <a:gd name="T3" fmla="*/ 540 h 2700"/>
                      <a:gd name="T4" fmla="*/ 1080 w 1080"/>
                      <a:gd name="T5" fmla="*/ 2160 h 2700"/>
                      <a:gd name="T6" fmla="*/ 540 w 1080"/>
                      <a:gd name="T7" fmla="*/ 2700 h 2700"/>
                      <a:gd name="T8" fmla="*/ 0 w 1080"/>
                      <a:gd name="T9" fmla="*/ 2160 h 2700"/>
                      <a:gd name="T10" fmla="*/ 0 w 1080"/>
                      <a:gd name="T11" fmla="*/ 540 h 2700"/>
                      <a:gd name="T12" fmla="*/ 540 w 1080"/>
                      <a:gd name="T13" fmla="*/ 0 h 27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0"/>
                      <a:gd name="T22" fmla="*/ 0 h 2700"/>
                      <a:gd name="T23" fmla="*/ 1080 w 1080"/>
                      <a:gd name="T24" fmla="*/ 2700 h 27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0" h="2700">
                        <a:moveTo>
                          <a:pt x="540" y="0"/>
                        </a:moveTo>
                        <a:lnTo>
                          <a:pt x="1080" y="540"/>
                        </a:lnTo>
                        <a:lnTo>
                          <a:pt x="1080" y="2160"/>
                        </a:lnTo>
                        <a:lnTo>
                          <a:pt x="540" y="2700"/>
                        </a:lnTo>
                        <a:lnTo>
                          <a:pt x="0" y="2160"/>
                        </a:lnTo>
                        <a:lnTo>
                          <a:pt x="0" y="540"/>
                        </a:lnTo>
                        <a:lnTo>
                          <a:pt x="54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" name="AutoShape 136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1980"/>
                    <a:ext cx="180" cy="1620"/>
                  </a:xfrm>
                  <a:prstGeom prst="flowChartTerminator">
                    <a:avLst/>
                  </a:pr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62" name="Group 137"/>
            <p:cNvGrpSpPr>
              <a:grpSpLocks/>
            </p:cNvGrpSpPr>
            <p:nvPr/>
          </p:nvGrpSpPr>
          <p:grpSpPr bwMode="auto">
            <a:xfrm rot="-5400000">
              <a:off x="5085" y="2923"/>
              <a:ext cx="53" cy="186"/>
              <a:chOff x="7200" y="1440"/>
              <a:chExt cx="1080" cy="2700"/>
            </a:xfrm>
          </p:grpSpPr>
          <p:sp>
            <p:nvSpPr>
              <p:cNvPr id="178" name="Freeform 138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AutoShape 139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3" name="Group 577"/>
            <p:cNvGrpSpPr>
              <a:grpSpLocks/>
            </p:cNvGrpSpPr>
            <p:nvPr/>
          </p:nvGrpSpPr>
          <p:grpSpPr bwMode="auto">
            <a:xfrm rot="-5400000">
              <a:off x="5086" y="3290"/>
              <a:ext cx="52" cy="186"/>
              <a:chOff x="7200" y="1440"/>
              <a:chExt cx="1080" cy="2700"/>
            </a:xfrm>
          </p:grpSpPr>
          <p:sp>
            <p:nvSpPr>
              <p:cNvPr id="176" name="Freeform 141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AutoShape 142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4" name="Group 143"/>
            <p:cNvGrpSpPr>
              <a:grpSpLocks/>
            </p:cNvGrpSpPr>
            <p:nvPr/>
          </p:nvGrpSpPr>
          <p:grpSpPr bwMode="auto">
            <a:xfrm rot="-5400000">
              <a:off x="5086" y="3106"/>
              <a:ext cx="52" cy="186"/>
              <a:chOff x="7200" y="1440"/>
              <a:chExt cx="1080" cy="2700"/>
            </a:xfrm>
          </p:grpSpPr>
          <p:sp>
            <p:nvSpPr>
              <p:cNvPr id="174" name="Freeform 144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AutoShape 145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5" name="Group 146"/>
            <p:cNvGrpSpPr>
              <a:grpSpLocks/>
            </p:cNvGrpSpPr>
            <p:nvPr/>
          </p:nvGrpSpPr>
          <p:grpSpPr bwMode="auto">
            <a:xfrm>
              <a:off x="5179" y="3199"/>
              <a:ext cx="53" cy="184"/>
              <a:chOff x="7200" y="1440"/>
              <a:chExt cx="1080" cy="2700"/>
            </a:xfrm>
          </p:grpSpPr>
          <p:sp>
            <p:nvSpPr>
              <p:cNvPr id="172" name="Freeform 147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AutoShape 148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6" name="Group 149"/>
            <p:cNvGrpSpPr>
              <a:grpSpLocks/>
            </p:cNvGrpSpPr>
            <p:nvPr/>
          </p:nvGrpSpPr>
          <p:grpSpPr bwMode="auto">
            <a:xfrm>
              <a:off x="4992" y="3199"/>
              <a:ext cx="53" cy="184"/>
              <a:chOff x="7200" y="1440"/>
              <a:chExt cx="1080" cy="2700"/>
            </a:xfrm>
          </p:grpSpPr>
          <p:sp>
            <p:nvSpPr>
              <p:cNvPr id="170" name="Freeform 150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AutoShape 151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7" name="Group 152"/>
            <p:cNvGrpSpPr>
              <a:grpSpLocks/>
            </p:cNvGrpSpPr>
            <p:nvPr/>
          </p:nvGrpSpPr>
          <p:grpSpPr bwMode="auto">
            <a:xfrm>
              <a:off x="4992" y="3015"/>
              <a:ext cx="53" cy="184"/>
              <a:chOff x="7200" y="1440"/>
              <a:chExt cx="1080" cy="2700"/>
            </a:xfrm>
          </p:grpSpPr>
          <p:sp>
            <p:nvSpPr>
              <p:cNvPr id="168" name="Freeform 153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AutoShape 154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88" name="Group 155"/>
          <p:cNvGrpSpPr>
            <a:grpSpLocks/>
          </p:cNvGrpSpPr>
          <p:nvPr/>
        </p:nvGrpSpPr>
        <p:grpSpPr bwMode="auto">
          <a:xfrm>
            <a:off x="8934053" y="805893"/>
            <a:ext cx="1616101" cy="1151159"/>
            <a:chOff x="480" y="864"/>
            <a:chExt cx="1488" cy="1488"/>
          </a:xfrm>
        </p:grpSpPr>
        <p:grpSp>
          <p:nvGrpSpPr>
            <p:cNvPr id="189" name="Group 156"/>
            <p:cNvGrpSpPr>
              <a:grpSpLocks/>
            </p:cNvGrpSpPr>
            <p:nvPr/>
          </p:nvGrpSpPr>
          <p:grpSpPr bwMode="auto">
            <a:xfrm>
              <a:off x="480" y="864"/>
              <a:ext cx="1488" cy="1488"/>
              <a:chOff x="0" y="384"/>
              <a:chExt cx="1488" cy="1488"/>
            </a:xfrm>
          </p:grpSpPr>
          <p:sp>
            <p:nvSpPr>
              <p:cNvPr id="205" name="AutoShape 157"/>
              <p:cNvSpPr>
                <a:spLocks noChangeArrowheads="1"/>
              </p:cNvSpPr>
              <p:nvPr/>
            </p:nvSpPr>
            <p:spPr bwMode="auto">
              <a:xfrm>
                <a:off x="0" y="384"/>
                <a:ext cx="1488" cy="1488"/>
              </a:xfrm>
              <a:prstGeom prst="sun">
                <a:avLst>
                  <a:gd name="adj" fmla="val 25000"/>
                </a:avLst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0066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FF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06" name="Group 158"/>
              <p:cNvGrpSpPr>
                <a:grpSpLocks/>
              </p:cNvGrpSpPr>
              <p:nvPr/>
            </p:nvGrpSpPr>
            <p:grpSpPr bwMode="auto">
              <a:xfrm>
                <a:off x="576" y="960"/>
                <a:ext cx="53" cy="368"/>
                <a:chOff x="5088" y="2666"/>
                <a:chExt cx="53" cy="368"/>
              </a:xfrm>
            </p:grpSpPr>
            <p:grpSp>
              <p:nvGrpSpPr>
                <p:cNvPr id="207" name="Group 159"/>
                <p:cNvGrpSpPr>
                  <a:grpSpLocks/>
                </p:cNvGrpSpPr>
                <p:nvPr/>
              </p:nvGrpSpPr>
              <p:grpSpPr bwMode="auto">
                <a:xfrm>
                  <a:off x="5088" y="2850"/>
                  <a:ext cx="53" cy="184"/>
                  <a:chOff x="7200" y="1440"/>
                  <a:chExt cx="1080" cy="2700"/>
                </a:xfrm>
              </p:grpSpPr>
              <p:sp>
                <p:nvSpPr>
                  <p:cNvPr id="211" name="Freeform 160"/>
                  <p:cNvSpPr>
                    <a:spLocks/>
                  </p:cNvSpPr>
                  <p:nvPr/>
                </p:nvSpPr>
                <p:spPr bwMode="auto">
                  <a:xfrm>
                    <a:off x="7200" y="1440"/>
                    <a:ext cx="1080" cy="2700"/>
                  </a:xfrm>
                  <a:custGeom>
                    <a:avLst/>
                    <a:gdLst>
                      <a:gd name="T0" fmla="*/ 540 w 1080"/>
                      <a:gd name="T1" fmla="*/ 0 h 2700"/>
                      <a:gd name="T2" fmla="*/ 1080 w 1080"/>
                      <a:gd name="T3" fmla="*/ 540 h 2700"/>
                      <a:gd name="T4" fmla="*/ 1080 w 1080"/>
                      <a:gd name="T5" fmla="*/ 2160 h 2700"/>
                      <a:gd name="T6" fmla="*/ 540 w 1080"/>
                      <a:gd name="T7" fmla="*/ 2700 h 2700"/>
                      <a:gd name="T8" fmla="*/ 0 w 1080"/>
                      <a:gd name="T9" fmla="*/ 2160 h 2700"/>
                      <a:gd name="T10" fmla="*/ 0 w 1080"/>
                      <a:gd name="T11" fmla="*/ 540 h 2700"/>
                      <a:gd name="T12" fmla="*/ 540 w 1080"/>
                      <a:gd name="T13" fmla="*/ 0 h 27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0"/>
                      <a:gd name="T22" fmla="*/ 0 h 2700"/>
                      <a:gd name="T23" fmla="*/ 1080 w 1080"/>
                      <a:gd name="T24" fmla="*/ 2700 h 27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0" h="2700">
                        <a:moveTo>
                          <a:pt x="540" y="0"/>
                        </a:moveTo>
                        <a:lnTo>
                          <a:pt x="1080" y="540"/>
                        </a:lnTo>
                        <a:lnTo>
                          <a:pt x="1080" y="2160"/>
                        </a:lnTo>
                        <a:lnTo>
                          <a:pt x="540" y="2700"/>
                        </a:lnTo>
                        <a:lnTo>
                          <a:pt x="0" y="2160"/>
                        </a:lnTo>
                        <a:lnTo>
                          <a:pt x="0" y="540"/>
                        </a:lnTo>
                        <a:lnTo>
                          <a:pt x="54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" name="AutoShape 161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1980"/>
                    <a:ext cx="180" cy="1620"/>
                  </a:xfrm>
                  <a:prstGeom prst="flowChartTerminator">
                    <a:avLst/>
                  </a:pr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8" name="Group 162"/>
                <p:cNvGrpSpPr>
                  <a:grpSpLocks/>
                </p:cNvGrpSpPr>
                <p:nvPr/>
              </p:nvGrpSpPr>
              <p:grpSpPr bwMode="auto">
                <a:xfrm>
                  <a:off x="5088" y="2666"/>
                  <a:ext cx="53" cy="184"/>
                  <a:chOff x="7200" y="1440"/>
                  <a:chExt cx="1080" cy="2700"/>
                </a:xfrm>
              </p:grpSpPr>
              <p:sp>
                <p:nvSpPr>
                  <p:cNvPr id="209" name="Freeform 163"/>
                  <p:cNvSpPr>
                    <a:spLocks/>
                  </p:cNvSpPr>
                  <p:nvPr/>
                </p:nvSpPr>
                <p:spPr bwMode="auto">
                  <a:xfrm>
                    <a:off x="7200" y="1440"/>
                    <a:ext cx="1080" cy="2700"/>
                  </a:xfrm>
                  <a:custGeom>
                    <a:avLst/>
                    <a:gdLst>
                      <a:gd name="T0" fmla="*/ 540 w 1080"/>
                      <a:gd name="T1" fmla="*/ 0 h 2700"/>
                      <a:gd name="T2" fmla="*/ 1080 w 1080"/>
                      <a:gd name="T3" fmla="*/ 540 h 2700"/>
                      <a:gd name="T4" fmla="*/ 1080 w 1080"/>
                      <a:gd name="T5" fmla="*/ 2160 h 2700"/>
                      <a:gd name="T6" fmla="*/ 540 w 1080"/>
                      <a:gd name="T7" fmla="*/ 2700 h 2700"/>
                      <a:gd name="T8" fmla="*/ 0 w 1080"/>
                      <a:gd name="T9" fmla="*/ 2160 h 2700"/>
                      <a:gd name="T10" fmla="*/ 0 w 1080"/>
                      <a:gd name="T11" fmla="*/ 540 h 2700"/>
                      <a:gd name="T12" fmla="*/ 540 w 1080"/>
                      <a:gd name="T13" fmla="*/ 0 h 27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0"/>
                      <a:gd name="T22" fmla="*/ 0 h 2700"/>
                      <a:gd name="T23" fmla="*/ 1080 w 1080"/>
                      <a:gd name="T24" fmla="*/ 2700 h 27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0" h="2700">
                        <a:moveTo>
                          <a:pt x="540" y="0"/>
                        </a:moveTo>
                        <a:lnTo>
                          <a:pt x="1080" y="540"/>
                        </a:lnTo>
                        <a:lnTo>
                          <a:pt x="1080" y="2160"/>
                        </a:lnTo>
                        <a:lnTo>
                          <a:pt x="540" y="2700"/>
                        </a:lnTo>
                        <a:lnTo>
                          <a:pt x="0" y="2160"/>
                        </a:lnTo>
                        <a:lnTo>
                          <a:pt x="0" y="540"/>
                        </a:lnTo>
                        <a:lnTo>
                          <a:pt x="54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" name="AutoShape 164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1980"/>
                    <a:ext cx="180" cy="1620"/>
                  </a:xfrm>
                  <a:prstGeom prst="flowChartTerminator">
                    <a:avLst/>
                  </a:pr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90" name="Group 165"/>
            <p:cNvGrpSpPr>
              <a:grpSpLocks/>
            </p:cNvGrpSpPr>
            <p:nvPr/>
          </p:nvGrpSpPr>
          <p:grpSpPr bwMode="auto">
            <a:xfrm rot="-5400000">
              <a:off x="1293" y="1339"/>
              <a:ext cx="53" cy="186"/>
              <a:chOff x="7200" y="1440"/>
              <a:chExt cx="1080" cy="2700"/>
            </a:xfrm>
          </p:grpSpPr>
          <p:sp>
            <p:nvSpPr>
              <p:cNvPr id="203" name="Freeform 166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AutoShape 167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1" name="Group 605"/>
            <p:cNvGrpSpPr>
              <a:grpSpLocks/>
            </p:cNvGrpSpPr>
            <p:nvPr/>
          </p:nvGrpSpPr>
          <p:grpSpPr bwMode="auto">
            <a:xfrm rot="-5400000">
              <a:off x="1294" y="1706"/>
              <a:ext cx="52" cy="186"/>
              <a:chOff x="7200" y="1440"/>
              <a:chExt cx="1080" cy="2700"/>
            </a:xfrm>
          </p:grpSpPr>
          <p:sp>
            <p:nvSpPr>
              <p:cNvPr id="201" name="Freeform 169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AutoShape 170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2" name="Group 171"/>
            <p:cNvGrpSpPr>
              <a:grpSpLocks/>
            </p:cNvGrpSpPr>
            <p:nvPr/>
          </p:nvGrpSpPr>
          <p:grpSpPr bwMode="auto">
            <a:xfrm rot="-5400000">
              <a:off x="1294" y="1522"/>
              <a:ext cx="52" cy="186"/>
              <a:chOff x="7200" y="1440"/>
              <a:chExt cx="1080" cy="2700"/>
            </a:xfrm>
          </p:grpSpPr>
          <p:sp>
            <p:nvSpPr>
              <p:cNvPr id="199" name="Freeform 172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AutoShape 173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3" name="Group 174"/>
            <p:cNvGrpSpPr>
              <a:grpSpLocks/>
            </p:cNvGrpSpPr>
            <p:nvPr/>
          </p:nvGrpSpPr>
          <p:grpSpPr bwMode="auto">
            <a:xfrm>
              <a:off x="1387" y="1615"/>
              <a:ext cx="53" cy="184"/>
              <a:chOff x="7200" y="1440"/>
              <a:chExt cx="1080" cy="2700"/>
            </a:xfrm>
          </p:grpSpPr>
          <p:sp>
            <p:nvSpPr>
              <p:cNvPr id="197" name="Freeform 196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AutoShape 176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" name="Group 177"/>
            <p:cNvGrpSpPr>
              <a:grpSpLocks/>
            </p:cNvGrpSpPr>
            <p:nvPr/>
          </p:nvGrpSpPr>
          <p:grpSpPr bwMode="auto">
            <a:xfrm>
              <a:off x="1200" y="1431"/>
              <a:ext cx="53" cy="184"/>
              <a:chOff x="7200" y="1440"/>
              <a:chExt cx="1080" cy="2700"/>
            </a:xfrm>
          </p:grpSpPr>
          <p:sp>
            <p:nvSpPr>
              <p:cNvPr id="195" name="Freeform 178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AutoShape 179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13" name="Group 180"/>
          <p:cNvGrpSpPr>
            <a:grpSpLocks/>
          </p:cNvGrpSpPr>
          <p:nvPr/>
        </p:nvGrpSpPr>
        <p:grpSpPr bwMode="auto">
          <a:xfrm>
            <a:off x="8934053" y="805893"/>
            <a:ext cx="1616101" cy="1151159"/>
            <a:chOff x="3120" y="3312"/>
            <a:chExt cx="1488" cy="1488"/>
          </a:xfrm>
        </p:grpSpPr>
        <p:grpSp>
          <p:nvGrpSpPr>
            <p:cNvPr id="214" name="Group 181"/>
            <p:cNvGrpSpPr>
              <a:grpSpLocks/>
            </p:cNvGrpSpPr>
            <p:nvPr/>
          </p:nvGrpSpPr>
          <p:grpSpPr bwMode="auto">
            <a:xfrm>
              <a:off x="3120" y="3312"/>
              <a:ext cx="1488" cy="1488"/>
              <a:chOff x="0" y="384"/>
              <a:chExt cx="1488" cy="1488"/>
            </a:xfrm>
          </p:grpSpPr>
          <p:sp>
            <p:nvSpPr>
              <p:cNvPr id="227" name="AutoShape 182"/>
              <p:cNvSpPr>
                <a:spLocks noChangeArrowheads="1"/>
              </p:cNvSpPr>
              <p:nvPr/>
            </p:nvSpPr>
            <p:spPr bwMode="auto">
              <a:xfrm>
                <a:off x="0" y="384"/>
                <a:ext cx="1488" cy="1488"/>
              </a:xfrm>
              <a:prstGeom prst="sun">
                <a:avLst>
                  <a:gd name="adj" fmla="val 25000"/>
                </a:avLst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0066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FF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28" name="Group 223"/>
              <p:cNvGrpSpPr>
                <a:grpSpLocks/>
              </p:cNvGrpSpPr>
              <p:nvPr/>
            </p:nvGrpSpPr>
            <p:grpSpPr bwMode="auto">
              <a:xfrm>
                <a:off x="576" y="960"/>
                <a:ext cx="53" cy="368"/>
                <a:chOff x="5088" y="2666"/>
                <a:chExt cx="53" cy="368"/>
              </a:xfrm>
            </p:grpSpPr>
            <p:grpSp>
              <p:nvGrpSpPr>
                <p:cNvPr id="229" name="Group 224"/>
                <p:cNvGrpSpPr>
                  <a:grpSpLocks/>
                </p:cNvGrpSpPr>
                <p:nvPr/>
              </p:nvGrpSpPr>
              <p:grpSpPr bwMode="auto">
                <a:xfrm>
                  <a:off x="5088" y="2850"/>
                  <a:ext cx="53" cy="184"/>
                  <a:chOff x="7200" y="1440"/>
                  <a:chExt cx="1080" cy="2700"/>
                </a:xfrm>
              </p:grpSpPr>
              <p:sp>
                <p:nvSpPr>
                  <p:cNvPr id="233" name="Freeform 185"/>
                  <p:cNvSpPr>
                    <a:spLocks/>
                  </p:cNvSpPr>
                  <p:nvPr/>
                </p:nvSpPr>
                <p:spPr bwMode="auto">
                  <a:xfrm>
                    <a:off x="7200" y="1440"/>
                    <a:ext cx="1080" cy="2700"/>
                  </a:xfrm>
                  <a:custGeom>
                    <a:avLst/>
                    <a:gdLst>
                      <a:gd name="T0" fmla="*/ 540 w 1080"/>
                      <a:gd name="T1" fmla="*/ 0 h 2700"/>
                      <a:gd name="T2" fmla="*/ 1080 w 1080"/>
                      <a:gd name="T3" fmla="*/ 540 h 2700"/>
                      <a:gd name="T4" fmla="*/ 1080 w 1080"/>
                      <a:gd name="T5" fmla="*/ 2160 h 2700"/>
                      <a:gd name="T6" fmla="*/ 540 w 1080"/>
                      <a:gd name="T7" fmla="*/ 2700 h 2700"/>
                      <a:gd name="T8" fmla="*/ 0 w 1080"/>
                      <a:gd name="T9" fmla="*/ 2160 h 2700"/>
                      <a:gd name="T10" fmla="*/ 0 w 1080"/>
                      <a:gd name="T11" fmla="*/ 540 h 2700"/>
                      <a:gd name="T12" fmla="*/ 540 w 1080"/>
                      <a:gd name="T13" fmla="*/ 0 h 27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0"/>
                      <a:gd name="T22" fmla="*/ 0 h 2700"/>
                      <a:gd name="T23" fmla="*/ 1080 w 1080"/>
                      <a:gd name="T24" fmla="*/ 2700 h 27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0" h="2700">
                        <a:moveTo>
                          <a:pt x="540" y="0"/>
                        </a:moveTo>
                        <a:lnTo>
                          <a:pt x="1080" y="540"/>
                        </a:lnTo>
                        <a:lnTo>
                          <a:pt x="1080" y="2160"/>
                        </a:lnTo>
                        <a:lnTo>
                          <a:pt x="540" y="2700"/>
                        </a:lnTo>
                        <a:lnTo>
                          <a:pt x="0" y="2160"/>
                        </a:lnTo>
                        <a:lnTo>
                          <a:pt x="0" y="540"/>
                        </a:lnTo>
                        <a:lnTo>
                          <a:pt x="54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4" name="AutoShape 186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1980"/>
                    <a:ext cx="180" cy="1620"/>
                  </a:xfrm>
                  <a:prstGeom prst="flowChartTerminator">
                    <a:avLst/>
                  </a:pr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0" name="Group 187"/>
                <p:cNvGrpSpPr>
                  <a:grpSpLocks/>
                </p:cNvGrpSpPr>
                <p:nvPr/>
              </p:nvGrpSpPr>
              <p:grpSpPr bwMode="auto">
                <a:xfrm>
                  <a:off x="5088" y="2666"/>
                  <a:ext cx="53" cy="184"/>
                  <a:chOff x="7200" y="1440"/>
                  <a:chExt cx="1080" cy="2700"/>
                </a:xfrm>
              </p:grpSpPr>
              <p:sp>
                <p:nvSpPr>
                  <p:cNvPr id="231" name="Freeform 188"/>
                  <p:cNvSpPr>
                    <a:spLocks/>
                  </p:cNvSpPr>
                  <p:nvPr/>
                </p:nvSpPr>
                <p:spPr bwMode="auto">
                  <a:xfrm>
                    <a:off x="7200" y="1440"/>
                    <a:ext cx="1080" cy="2700"/>
                  </a:xfrm>
                  <a:custGeom>
                    <a:avLst/>
                    <a:gdLst>
                      <a:gd name="T0" fmla="*/ 540 w 1080"/>
                      <a:gd name="T1" fmla="*/ 0 h 2700"/>
                      <a:gd name="T2" fmla="*/ 1080 w 1080"/>
                      <a:gd name="T3" fmla="*/ 540 h 2700"/>
                      <a:gd name="T4" fmla="*/ 1080 w 1080"/>
                      <a:gd name="T5" fmla="*/ 2160 h 2700"/>
                      <a:gd name="T6" fmla="*/ 540 w 1080"/>
                      <a:gd name="T7" fmla="*/ 2700 h 2700"/>
                      <a:gd name="T8" fmla="*/ 0 w 1080"/>
                      <a:gd name="T9" fmla="*/ 2160 h 2700"/>
                      <a:gd name="T10" fmla="*/ 0 w 1080"/>
                      <a:gd name="T11" fmla="*/ 540 h 2700"/>
                      <a:gd name="T12" fmla="*/ 540 w 1080"/>
                      <a:gd name="T13" fmla="*/ 0 h 27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0"/>
                      <a:gd name="T22" fmla="*/ 0 h 2700"/>
                      <a:gd name="T23" fmla="*/ 1080 w 1080"/>
                      <a:gd name="T24" fmla="*/ 2700 h 27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0" h="2700">
                        <a:moveTo>
                          <a:pt x="540" y="0"/>
                        </a:moveTo>
                        <a:lnTo>
                          <a:pt x="1080" y="540"/>
                        </a:lnTo>
                        <a:lnTo>
                          <a:pt x="1080" y="2160"/>
                        </a:lnTo>
                        <a:lnTo>
                          <a:pt x="540" y="2700"/>
                        </a:lnTo>
                        <a:lnTo>
                          <a:pt x="0" y="2160"/>
                        </a:lnTo>
                        <a:lnTo>
                          <a:pt x="0" y="540"/>
                        </a:lnTo>
                        <a:lnTo>
                          <a:pt x="54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2" name="AutoShape 189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1980"/>
                    <a:ext cx="180" cy="1620"/>
                  </a:xfrm>
                  <a:prstGeom prst="flowChartTerminator">
                    <a:avLst/>
                  </a:pr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15" name="Group 190"/>
            <p:cNvGrpSpPr>
              <a:grpSpLocks/>
            </p:cNvGrpSpPr>
            <p:nvPr/>
          </p:nvGrpSpPr>
          <p:grpSpPr bwMode="auto">
            <a:xfrm rot="-5400000">
              <a:off x="3934" y="3970"/>
              <a:ext cx="52" cy="186"/>
              <a:chOff x="7200" y="1440"/>
              <a:chExt cx="1080" cy="2700"/>
            </a:xfrm>
          </p:grpSpPr>
          <p:sp>
            <p:nvSpPr>
              <p:cNvPr id="225" name="Freeform 191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AutoShape 192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6" name="Group 630"/>
            <p:cNvGrpSpPr>
              <a:grpSpLocks/>
            </p:cNvGrpSpPr>
            <p:nvPr/>
          </p:nvGrpSpPr>
          <p:grpSpPr bwMode="auto">
            <a:xfrm>
              <a:off x="4027" y="4063"/>
              <a:ext cx="53" cy="184"/>
              <a:chOff x="7200" y="1440"/>
              <a:chExt cx="1080" cy="2700"/>
            </a:xfrm>
          </p:grpSpPr>
          <p:sp>
            <p:nvSpPr>
              <p:cNvPr id="223" name="Freeform 194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AutoShape 195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7" name="Group 196"/>
            <p:cNvGrpSpPr>
              <a:grpSpLocks/>
            </p:cNvGrpSpPr>
            <p:nvPr/>
          </p:nvGrpSpPr>
          <p:grpSpPr bwMode="auto">
            <a:xfrm>
              <a:off x="3840" y="3879"/>
              <a:ext cx="53" cy="184"/>
              <a:chOff x="7200" y="1440"/>
              <a:chExt cx="1080" cy="2700"/>
            </a:xfrm>
          </p:grpSpPr>
          <p:sp>
            <p:nvSpPr>
              <p:cNvPr id="221" name="Freeform 197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AutoShape 198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8" name="Group 199"/>
            <p:cNvGrpSpPr>
              <a:grpSpLocks/>
            </p:cNvGrpSpPr>
            <p:nvPr/>
          </p:nvGrpSpPr>
          <p:grpSpPr bwMode="auto">
            <a:xfrm>
              <a:off x="4027" y="3879"/>
              <a:ext cx="53" cy="184"/>
              <a:chOff x="7200" y="1440"/>
              <a:chExt cx="1080" cy="2700"/>
            </a:xfrm>
          </p:grpSpPr>
          <p:sp>
            <p:nvSpPr>
              <p:cNvPr id="219" name="Freeform 200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AutoShape 201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35" name="Group 202"/>
          <p:cNvGrpSpPr>
            <a:grpSpLocks/>
          </p:cNvGrpSpPr>
          <p:nvPr/>
        </p:nvGrpSpPr>
        <p:grpSpPr bwMode="auto">
          <a:xfrm>
            <a:off x="8934053" y="805893"/>
            <a:ext cx="1616101" cy="1151159"/>
            <a:chOff x="288" y="2352"/>
            <a:chExt cx="1488" cy="1488"/>
          </a:xfrm>
        </p:grpSpPr>
        <p:grpSp>
          <p:nvGrpSpPr>
            <p:cNvPr id="236" name="Group 203"/>
            <p:cNvGrpSpPr>
              <a:grpSpLocks/>
            </p:cNvGrpSpPr>
            <p:nvPr/>
          </p:nvGrpSpPr>
          <p:grpSpPr bwMode="auto">
            <a:xfrm>
              <a:off x="288" y="2352"/>
              <a:ext cx="1488" cy="1488"/>
              <a:chOff x="0" y="384"/>
              <a:chExt cx="1488" cy="1488"/>
            </a:xfrm>
          </p:grpSpPr>
          <p:sp>
            <p:nvSpPr>
              <p:cNvPr id="252" name="AutoShape 204"/>
              <p:cNvSpPr>
                <a:spLocks noChangeArrowheads="1"/>
              </p:cNvSpPr>
              <p:nvPr/>
            </p:nvSpPr>
            <p:spPr bwMode="auto">
              <a:xfrm>
                <a:off x="0" y="384"/>
                <a:ext cx="1488" cy="1488"/>
              </a:xfrm>
              <a:prstGeom prst="sun">
                <a:avLst>
                  <a:gd name="adj" fmla="val 25000"/>
                </a:avLst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0066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FF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53" name="Group 205"/>
              <p:cNvGrpSpPr>
                <a:grpSpLocks/>
              </p:cNvGrpSpPr>
              <p:nvPr/>
            </p:nvGrpSpPr>
            <p:grpSpPr bwMode="auto">
              <a:xfrm>
                <a:off x="576" y="960"/>
                <a:ext cx="53" cy="368"/>
                <a:chOff x="5088" y="2666"/>
                <a:chExt cx="53" cy="368"/>
              </a:xfrm>
            </p:grpSpPr>
            <p:grpSp>
              <p:nvGrpSpPr>
                <p:cNvPr id="254" name="Group 206"/>
                <p:cNvGrpSpPr>
                  <a:grpSpLocks/>
                </p:cNvGrpSpPr>
                <p:nvPr/>
              </p:nvGrpSpPr>
              <p:grpSpPr bwMode="auto">
                <a:xfrm>
                  <a:off x="5088" y="2850"/>
                  <a:ext cx="53" cy="184"/>
                  <a:chOff x="7200" y="1440"/>
                  <a:chExt cx="1080" cy="2700"/>
                </a:xfrm>
              </p:grpSpPr>
              <p:sp>
                <p:nvSpPr>
                  <p:cNvPr id="258" name="Freeform 207"/>
                  <p:cNvSpPr>
                    <a:spLocks/>
                  </p:cNvSpPr>
                  <p:nvPr/>
                </p:nvSpPr>
                <p:spPr bwMode="auto">
                  <a:xfrm>
                    <a:off x="7200" y="1440"/>
                    <a:ext cx="1080" cy="2700"/>
                  </a:xfrm>
                  <a:custGeom>
                    <a:avLst/>
                    <a:gdLst>
                      <a:gd name="T0" fmla="*/ 540 w 1080"/>
                      <a:gd name="T1" fmla="*/ 0 h 2700"/>
                      <a:gd name="T2" fmla="*/ 1080 w 1080"/>
                      <a:gd name="T3" fmla="*/ 540 h 2700"/>
                      <a:gd name="T4" fmla="*/ 1080 w 1080"/>
                      <a:gd name="T5" fmla="*/ 2160 h 2700"/>
                      <a:gd name="T6" fmla="*/ 540 w 1080"/>
                      <a:gd name="T7" fmla="*/ 2700 h 2700"/>
                      <a:gd name="T8" fmla="*/ 0 w 1080"/>
                      <a:gd name="T9" fmla="*/ 2160 h 2700"/>
                      <a:gd name="T10" fmla="*/ 0 w 1080"/>
                      <a:gd name="T11" fmla="*/ 540 h 2700"/>
                      <a:gd name="T12" fmla="*/ 540 w 1080"/>
                      <a:gd name="T13" fmla="*/ 0 h 27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0"/>
                      <a:gd name="T22" fmla="*/ 0 h 2700"/>
                      <a:gd name="T23" fmla="*/ 1080 w 1080"/>
                      <a:gd name="T24" fmla="*/ 2700 h 27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0" h="2700">
                        <a:moveTo>
                          <a:pt x="540" y="0"/>
                        </a:moveTo>
                        <a:lnTo>
                          <a:pt x="1080" y="540"/>
                        </a:lnTo>
                        <a:lnTo>
                          <a:pt x="1080" y="2160"/>
                        </a:lnTo>
                        <a:lnTo>
                          <a:pt x="540" y="2700"/>
                        </a:lnTo>
                        <a:lnTo>
                          <a:pt x="0" y="2160"/>
                        </a:lnTo>
                        <a:lnTo>
                          <a:pt x="0" y="540"/>
                        </a:lnTo>
                        <a:lnTo>
                          <a:pt x="54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9" name="AutoShape 208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1980"/>
                    <a:ext cx="180" cy="1620"/>
                  </a:xfrm>
                  <a:prstGeom prst="flowChartTerminator">
                    <a:avLst/>
                  </a:pr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5" name="Group 209"/>
                <p:cNvGrpSpPr>
                  <a:grpSpLocks/>
                </p:cNvGrpSpPr>
                <p:nvPr/>
              </p:nvGrpSpPr>
              <p:grpSpPr bwMode="auto">
                <a:xfrm>
                  <a:off x="5088" y="2666"/>
                  <a:ext cx="53" cy="184"/>
                  <a:chOff x="7200" y="1440"/>
                  <a:chExt cx="1080" cy="2700"/>
                </a:xfrm>
              </p:grpSpPr>
              <p:sp>
                <p:nvSpPr>
                  <p:cNvPr id="256" name="Freeform 210"/>
                  <p:cNvSpPr>
                    <a:spLocks/>
                  </p:cNvSpPr>
                  <p:nvPr/>
                </p:nvSpPr>
                <p:spPr bwMode="auto">
                  <a:xfrm>
                    <a:off x="7200" y="1440"/>
                    <a:ext cx="1080" cy="2700"/>
                  </a:xfrm>
                  <a:custGeom>
                    <a:avLst/>
                    <a:gdLst>
                      <a:gd name="T0" fmla="*/ 540 w 1080"/>
                      <a:gd name="T1" fmla="*/ 0 h 2700"/>
                      <a:gd name="T2" fmla="*/ 1080 w 1080"/>
                      <a:gd name="T3" fmla="*/ 540 h 2700"/>
                      <a:gd name="T4" fmla="*/ 1080 w 1080"/>
                      <a:gd name="T5" fmla="*/ 2160 h 2700"/>
                      <a:gd name="T6" fmla="*/ 540 w 1080"/>
                      <a:gd name="T7" fmla="*/ 2700 h 2700"/>
                      <a:gd name="T8" fmla="*/ 0 w 1080"/>
                      <a:gd name="T9" fmla="*/ 2160 h 2700"/>
                      <a:gd name="T10" fmla="*/ 0 w 1080"/>
                      <a:gd name="T11" fmla="*/ 540 h 2700"/>
                      <a:gd name="T12" fmla="*/ 540 w 1080"/>
                      <a:gd name="T13" fmla="*/ 0 h 27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0"/>
                      <a:gd name="T22" fmla="*/ 0 h 2700"/>
                      <a:gd name="T23" fmla="*/ 1080 w 1080"/>
                      <a:gd name="T24" fmla="*/ 2700 h 27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0" h="2700">
                        <a:moveTo>
                          <a:pt x="540" y="0"/>
                        </a:moveTo>
                        <a:lnTo>
                          <a:pt x="1080" y="540"/>
                        </a:lnTo>
                        <a:lnTo>
                          <a:pt x="1080" y="2160"/>
                        </a:lnTo>
                        <a:lnTo>
                          <a:pt x="540" y="2700"/>
                        </a:lnTo>
                        <a:lnTo>
                          <a:pt x="0" y="2160"/>
                        </a:lnTo>
                        <a:lnTo>
                          <a:pt x="0" y="540"/>
                        </a:lnTo>
                        <a:lnTo>
                          <a:pt x="54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7" name="AutoShape 211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1980"/>
                    <a:ext cx="180" cy="1620"/>
                  </a:xfrm>
                  <a:prstGeom prst="flowChartTerminator">
                    <a:avLst/>
                  </a:pr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37" name="Group 212"/>
            <p:cNvGrpSpPr>
              <a:grpSpLocks/>
            </p:cNvGrpSpPr>
            <p:nvPr/>
          </p:nvGrpSpPr>
          <p:grpSpPr bwMode="auto">
            <a:xfrm rot="-5400000">
              <a:off x="1101" y="2827"/>
              <a:ext cx="53" cy="186"/>
              <a:chOff x="7200" y="1440"/>
              <a:chExt cx="1080" cy="2700"/>
            </a:xfrm>
          </p:grpSpPr>
          <p:sp>
            <p:nvSpPr>
              <p:cNvPr id="250" name="Freeform 213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" name="AutoShape 214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8" name="Group 652"/>
            <p:cNvGrpSpPr>
              <a:grpSpLocks/>
            </p:cNvGrpSpPr>
            <p:nvPr/>
          </p:nvGrpSpPr>
          <p:grpSpPr bwMode="auto">
            <a:xfrm rot="-5400000">
              <a:off x="1102" y="3194"/>
              <a:ext cx="52" cy="186"/>
              <a:chOff x="7200" y="1440"/>
              <a:chExt cx="1080" cy="2700"/>
            </a:xfrm>
          </p:grpSpPr>
          <p:sp>
            <p:nvSpPr>
              <p:cNvPr id="248" name="Freeform 216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AutoShape 217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9" name="Group 218"/>
            <p:cNvGrpSpPr>
              <a:grpSpLocks/>
            </p:cNvGrpSpPr>
            <p:nvPr/>
          </p:nvGrpSpPr>
          <p:grpSpPr bwMode="auto">
            <a:xfrm rot="-5400000">
              <a:off x="1102" y="3010"/>
              <a:ext cx="52" cy="186"/>
              <a:chOff x="7200" y="1440"/>
              <a:chExt cx="1080" cy="2700"/>
            </a:xfrm>
          </p:grpSpPr>
          <p:sp>
            <p:nvSpPr>
              <p:cNvPr id="246" name="Freeform 219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AutoShape 220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0" name="Group 221"/>
            <p:cNvGrpSpPr>
              <a:grpSpLocks/>
            </p:cNvGrpSpPr>
            <p:nvPr/>
          </p:nvGrpSpPr>
          <p:grpSpPr bwMode="auto">
            <a:xfrm>
              <a:off x="1195" y="3103"/>
              <a:ext cx="53" cy="184"/>
              <a:chOff x="7200" y="1440"/>
              <a:chExt cx="1080" cy="2700"/>
            </a:xfrm>
          </p:grpSpPr>
          <p:sp>
            <p:nvSpPr>
              <p:cNvPr id="244" name="Freeform 243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AutoShape 223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1" name="Group 224"/>
            <p:cNvGrpSpPr>
              <a:grpSpLocks/>
            </p:cNvGrpSpPr>
            <p:nvPr/>
          </p:nvGrpSpPr>
          <p:grpSpPr bwMode="auto">
            <a:xfrm>
              <a:off x="1195" y="2919"/>
              <a:ext cx="53" cy="184"/>
              <a:chOff x="7200" y="1440"/>
              <a:chExt cx="1080" cy="2700"/>
            </a:xfrm>
          </p:grpSpPr>
          <p:sp>
            <p:nvSpPr>
              <p:cNvPr id="242" name="Freeform 225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AutoShape 226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60" name="Group 227"/>
          <p:cNvGrpSpPr>
            <a:grpSpLocks/>
          </p:cNvGrpSpPr>
          <p:nvPr/>
        </p:nvGrpSpPr>
        <p:grpSpPr bwMode="auto">
          <a:xfrm>
            <a:off x="8934053" y="805893"/>
            <a:ext cx="1616101" cy="1151159"/>
            <a:chOff x="768" y="2592"/>
            <a:chExt cx="1488" cy="1488"/>
          </a:xfrm>
        </p:grpSpPr>
        <p:grpSp>
          <p:nvGrpSpPr>
            <p:cNvPr id="261" name="Group 228"/>
            <p:cNvGrpSpPr>
              <a:grpSpLocks/>
            </p:cNvGrpSpPr>
            <p:nvPr/>
          </p:nvGrpSpPr>
          <p:grpSpPr bwMode="auto">
            <a:xfrm>
              <a:off x="768" y="2592"/>
              <a:ext cx="1488" cy="1488"/>
              <a:chOff x="0" y="384"/>
              <a:chExt cx="1488" cy="1488"/>
            </a:xfrm>
          </p:grpSpPr>
          <p:sp>
            <p:nvSpPr>
              <p:cNvPr id="277" name="AutoShape 229"/>
              <p:cNvSpPr>
                <a:spLocks noChangeArrowheads="1"/>
              </p:cNvSpPr>
              <p:nvPr/>
            </p:nvSpPr>
            <p:spPr bwMode="auto">
              <a:xfrm>
                <a:off x="0" y="384"/>
                <a:ext cx="1488" cy="1488"/>
              </a:xfrm>
              <a:prstGeom prst="sun">
                <a:avLst>
                  <a:gd name="adj" fmla="val 25000"/>
                </a:avLst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0066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FF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78" name="Group 230"/>
              <p:cNvGrpSpPr>
                <a:grpSpLocks/>
              </p:cNvGrpSpPr>
              <p:nvPr/>
            </p:nvGrpSpPr>
            <p:grpSpPr bwMode="auto">
              <a:xfrm>
                <a:off x="576" y="960"/>
                <a:ext cx="53" cy="368"/>
                <a:chOff x="5088" y="2666"/>
                <a:chExt cx="53" cy="368"/>
              </a:xfrm>
            </p:grpSpPr>
            <p:grpSp>
              <p:nvGrpSpPr>
                <p:cNvPr id="279" name="Group 231"/>
                <p:cNvGrpSpPr>
                  <a:grpSpLocks/>
                </p:cNvGrpSpPr>
                <p:nvPr/>
              </p:nvGrpSpPr>
              <p:grpSpPr bwMode="auto">
                <a:xfrm>
                  <a:off x="5088" y="2850"/>
                  <a:ext cx="53" cy="184"/>
                  <a:chOff x="7200" y="1440"/>
                  <a:chExt cx="1080" cy="2700"/>
                </a:xfrm>
              </p:grpSpPr>
              <p:sp>
                <p:nvSpPr>
                  <p:cNvPr id="283" name="Freeform 232"/>
                  <p:cNvSpPr>
                    <a:spLocks/>
                  </p:cNvSpPr>
                  <p:nvPr/>
                </p:nvSpPr>
                <p:spPr bwMode="auto">
                  <a:xfrm>
                    <a:off x="7200" y="1440"/>
                    <a:ext cx="1080" cy="2700"/>
                  </a:xfrm>
                  <a:custGeom>
                    <a:avLst/>
                    <a:gdLst>
                      <a:gd name="T0" fmla="*/ 540 w 1080"/>
                      <a:gd name="T1" fmla="*/ 0 h 2700"/>
                      <a:gd name="T2" fmla="*/ 1080 w 1080"/>
                      <a:gd name="T3" fmla="*/ 540 h 2700"/>
                      <a:gd name="T4" fmla="*/ 1080 w 1080"/>
                      <a:gd name="T5" fmla="*/ 2160 h 2700"/>
                      <a:gd name="T6" fmla="*/ 540 w 1080"/>
                      <a:gd name="T7" fmla="*/ 2700 h 2700"/>
                      <a:gd name="T8" fmla="*/ 0 w 1080"/>
                      <a:gd name="T9" fmla="*/ 2160 h 2700"/>
                      <a:gd name="T10" fmla="*/ 0 w 1080"/>
                      <a:gd name="T11" fmla="*/ 540 h 2700"/>
                      <a:gd name="T12" fmla="*/ 540 w 1080"/>
                      <a:gd name="T13" fmla="*/ 0 h 27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0"/>
                      <a:gd name="T22" fmla="*/ 0 h 2700"/>
                      <a:gd name="T23" fmla="*/ 1080 w 1080"/>
                      <a:gd name="T24" fmla="*/ 2700 h 27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0" h="2700">
                        <a:moveTo>
                          <a:pt x="540" y="0"/>
                        </a:moveTo>
                        <a:lnTo>
                          <a:pt x="1080" y="540"/>
                        </a:lnTo>
                        <a:lnTo>
                          <a:pt x="1080" y="2160"/>
                        </a:lnTo>
                        <a:lnTo>
                          <a:pt x="540" y="2700"/>
                        </a:lnTo>
                        <a:lnTo>
                          <a:pt x="0" y="2160"/>
                        </a:lnTo>
                        <a:lnTo>
                          <a:pt x="0" y="540"/>
                        </a:lnTo>
                        <a:lnTo>
                          <a:pt x="54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4" name="AutoShape 233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1980"/>
                    <a:ext cx="180" cy="1620"/>
                  </a:xfrm>
                  <a:prstGeom prst="flowChartTerminator">
                    <a:avLst/>
                  </a:pr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0" name="Group 234"/>
                <p:cNvGrpSpPr>
                  <a:grpSpLocks/>
                </p:cNvGrpSpPr>
                <p:nvPr/>
              </p:nvGrpSpPr>
              <p:grpSpPr bwMode="auto">
                <a:xfrm>
                  <a:off x="5088" y="2666"/>
                  <a:ext cx="53" cy="184"/>
                  <a:chOff x="7200" y="1440"/>
                  <a:chExt cx="1080" cy="2700"/>
                </a:xfrm>
              </p:grpSpPr>
              <p:sp>
                <p:nvSpPr>
                  <p:cNvPr id="281" name="Freeform 235"/>
                  <p:cNvSpPr>
                    <a:spLocks/>
                  </p:cNvSpPr>
                  <p:nvPr/>
                </p:nvSpPr>
                <p:spPr bwMode="auto">
                  <a:xfrm>
                    <a:off x="7200" y="1440"/>
                    <a:ext cx="1080" cy="2700"/>
                  </a:xfrm>
                  <a:custGeom>
                    <a:avLst/>
                    <a:gdLst>
                      <a:gd name="T0" fmla="*/ 540 w 1080"/>
                      <a:gd name="T1" fmla="*/ 0 h 2700"/>
                      <a:gd name="T2" fmla="*/ 1080 w 1080"/>
                      <a:gd name="T3" fmla="*/ 540 h 2700"/>
                      <a:gd name="T4" fmla="*/ 1080 w 1080"/>
                      <a:gd name="T5" fmla="*/ 2160 h 2700"/>
                      <a:gd name="T6" fmla="*/ 540 w 1080"/>
                      <a:gd name="T7" fmla="*/ 2700 h 2700"/>
                      <a:gd name="T8" fmla="*/ 0 w 1080"/>
                      <a:gd name="T9" fmla="*/ 2160 h 2700"/>
                      <a:gd name="T10" fmla="*/ 0 w 1080"/>
                      <a:gd name="T11" fmla="*/ 540 h 2700"/>
                      <a:gd name="T12" fmla="*/ 540 w 1080"/>
                      <a:gd name="T13" fmla="*/ 0 h 27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0"/>
                      <a:gd name="T22" fmla="*/ 0 h 2700"/>
                      <a:gd name="T23" fmla="*/ 1080 w 1080"/>
                      <a:gd name="T24" fmla="*/ 2700 h 27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0" h="2700">
                        <a:moveTo>
                          <a:pt x="540" y="0"/>
                        </a:moveTo>
                        <a:lnTo>
                          <a:pt x="1080" y="540"/>
                        </a:lnTo>
                        <a:lnTo>
                          <a:pt x="1080" y="2160"/>
                        </a:lnTo>
                        <a:lnTo>
                          <a:pt x="540" y="2700"/>
                        </a:lnTo>
                        <a:lnTo>
                          <a:pt x="0" y="2160"/>
                        </a:lnTo>
                        <a:lnTo>
                          <a:pt x="0" y="540"/>
                        </a:lnTo>
                        <a:lnTo>
                          <a:pt x="54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2" name="AutoShape 236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1980"/>
                    <a:ext cx="180" cy="1620"/>
                  </a:xfrm>
                  <a:prstGeom prst="flowChartTerminator">
                    <a:avLst/>
                  </a:pr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62" name="Group 237"/>
            <p:cNvGrpSpPr>
              <a:grpSpLocks/>
            </p:cNvGrpSpPr>
            <p:nvPr/>
          </p:nvGrpSpPr>
          <p:grpSpPr bwMode="auto">
            <a:xfrm rot="-5400000">
              <a:off x="1581" y="3054"/>
              <a:ext cx="53" cy="186"/>
              <a:chOff x="7200" y="1440"/>
              <a:chExt cx="1080" cy="2700"/>
            </a:xfrm>
          </p:grpSpPr>
          <p:sp>
            <p:nvSpPr>
              <p:cNvPr id="275" name="Freeform 238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" name="AutoShape 239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3" name="Group 677"/>
            <p:cNvGrpSpPr>
              <a:grpSpLocks/>
            </p:cNvGrpSpPr>
            <p:nvPr/>
          </p:nvGrpSpPr>
          <p:grpSpPr bwMode="auto">
            <a:xfrm rot="-5400000">
              <a:off x="1582" y="3421"/>
              <a:ext cx="52" cy="186"/>
              <a:chOff x="7200" y="1440"/>
              <a:chExt cx="1080" cy="2700"/>
            </a:xfrm>
          </p:grpSpPr>
          <p:sp>
            <p:nvSpPr>
              <p:cNvPr id="273" name="Freeform 241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AutoShape 242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4" name="Group 243"/>
            <p:cNvGrpSpPr>
              <a:grpSpLocks/>
            </p:cNvGrpSpPr>
            <p:nvPr/>
          </p:nvGrpSpPr>
          <p:grpSpPr bwMode="auto">
            <a:xfrm rot="-5400000">
              <a:off x="1582" y="3237"/>
              <a:ext cx="52" cy="186"/>
              <a:chOff x="7200" y="1440"/>
              <a:chExt cx="1080" cy="2700"/>
            </a:xfrm>
          </p:grpSpPr>
          <p:sp>
            <p:nvSpPr>
              <p:cNvPr id="271" name="Freeform 244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AutoShape 245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5" name="Group 246"/>
            <p:cNvGrpSpPr>
              <a:grpSpLocks/>
            </p:cNvGrpSpPr>
            <p:nvPr/>
          </p:nvGrpSpPr>
          <p:grpSpPr bwMode="auto">
            <a:xfrm>
              <a:off x="1488" y="3330"/>
              <a:ext cx="53" cy="184"/>
              <a:chOff x="7200" y="1440"/>
              <a:chExt cx="1080" cy="2700"/>
            </a:xfrm>
          </p:grpSpPr>
          <p:sp>
            <p:nvSpPr>
              <p:cNvPr id="269" name="Freeform 268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" name="AutoShape 248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" name="Group 249"/>
            <p:cNvGrpSpPr>
              <a:grpSpLocks/>
            </p:cNvGrpSpPr>
            <p:nvPr/>
          </p:nvGrpSpPr>
          <p:grpSpPr bwMode="auto">
            <a:xfrm>
              <a:off x="1675" y="3146"/>
              <a:ext cx="53" cy="184"/>
              <a:chOff x="7200" y="1440"/>
              <a:chExt cx="1080" cy="2700"/>
            </a:xfrm>
          </p:grpSpPr>
          <p:sp>
            <p:nvSpPr>
              <p:cNvPr id="267" name="Freeform 250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" name="AutoShape 251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85" name="Group 252"/>
          <p:cNvGrpSpPr>
            <a:grpSpLocks/>
          </p:cNvGrpSpPr>
          <p:nvPr/>
        </p:nvGrpSpPr>
        <p:grpSpPr bwMode="auto">
          <a:xfrm>
            <a:off x="8934053" y="805893"/>
            <a:ext cx="1616101" cy="1151159"/>
            <a:chOff x="528" y="2496"/>
            <a:chExt cx="1488" cy="1488"/>
          </a:xfrm>
        </p:grpSpPr>
        <p:grpSp>
          <p:nvGrpSpPr>
            <p:cNvPr id="286" name="Group 253"/>
            <p:cNvGrpSpPr>
              <a:grpSpLocks/>
            </p:cNvGrpSpPr>
            <p:nvPr/>
          </p:nvGrpSpPr>
          <p:grpSpPr bwMode="auto">
            <a:xfrm>
              <a:off x="528" y="2496"/>
              <a:ext cx="1488" cy="1488"/>
              <a:chOff x="0" y="384"/>
              <a:chExt cx="1488" cy="1488"/>
            </a:xfrm>
          </p:grpSpPr>
          <p:sp>
            <p:nvSpPr>
              <p:cNvPr id="293" name="AutoShape 254"/>
              <p:cNvSpPr>
                <a:spLocks noChangeArrowheads="1"/>
              </p:cNvSpPr>
              <p:nvPr/>
            </p:nvSpPr>
            <p:spPr bwMode="auto">
              <a:xfrm>
                <a:off x="0" y="384"/>
                <a:ext cx="1488" cy="1488"/>
              </a:xfrm>
              <a:prstGeom prst="sun">
                <a:avLst>
                  <a:gd name="adj" fmla="val 25000"/>
                </a:avLst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0066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FF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94" name="Group 724"/>
              <p:cNvGrpSpPr>
                <a:grpSpLocks/>
              </p:cNvGrpSpPr>
              <p:nvPr/>
            </p:nvGrpSpPr>
            <p:grpSpPr bwMode="auto">
              <a:xfrm>
                <a:off x="576" y="960"/>
                <a:ext cx="53" cy="368"/>
                <a:chOff x="5088" y="2666"/>
                <a:chExt cx="53" cy="368"/>
              </a:xfrm>
            </p:grpSpPr>
            <p:grpSp>
              <p:nvGrpSpPr>
                <p:cNvPr id="295" name="Group 725"/>
                <p:cNvGrpSpPr>
                  <a:grpSpLocks/>
                </p:cNvGrpSpPr>
                <p:nvPr/>
              </p:nvGrpSpPr>
              <p:grpSpPr bwMode="auto">
                <a:xfrm>
                  <a:off x="5088" y="2850"/>
                  <a:ext cx="53" cy="184"/>
                  <a:chOff x="7200" y="1440"/>
                  <a:chExt cx="1080" cy="2700"/>
                </a:xfrm>
              </p:grpSpPr>
              <p:sp>
                <p:nvSpPr>
                  <p:cNvPr id="299" name="Freeform 257"/>
                  <p:cNvSpPr>
                    <a:spLocks/>
                  </p:cNvSpPr>
                  <p:nvPr/>
                </p:nvSpPr>
                <p:spPr bwMode="auto">
                  <a:xfrm>
                    <a:off x="7200" y="1440"/>
                    <a:ext cx="1080" cy="2700"/>
                  </a:xfrm>
                  <a:custGeom>
                    <a:avLst/>
                    <a:gdLst>
                      <a:gd name="T0" fmla="*/ 540 w 1080"/>
                      <a:gd name="T1" fmla="*/ 0 h 2700"/>
                      <a:gd name="T2" fmla="*/ 1080 w 1080"/>
                      <a:gd name="T3" fmla="*/ 540 h 2700"/>
                      <a:gd name="T4" fmla="*/ 1080 w 1080"/>
                      <a:gd name="T5" fmla="*/ 2160 h 2700"/>
                      <a:gd name="T6" fmla="*/ 540 w 1080"/>
                      <a:gd name="T7" fmla="*/ 2700 h 2700"/>
                      <a:gd name="T8" fmla="*/ 0 w 1080"/>
                      <a:gd name="T9" fmla="*/ 2160 h 2700"/>
                      <a:gd name="T10" fmla="*/ 0 w 1080"/>
                      <a:gd name="T11" fmla="*/ 540 h 2700"/>
                      <a:gd name="T12" fmla="*/ 540 w 1080"/>
                      <a:gd name="T13" fmla="*/ 0 h 27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0"/>
                      <a:gd name="T22" fmla="*/ 0 h 2700"/>
                      <a:gd name="T23" fmla="*/ 1080 w 1080"/>
                      <a:gd name="T24" fmla="*/ 2700 h 27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0" h="2700">
                        <a:moveTo>
                          <a:pt x="540" y="0"/>
                        </a:moveTo>
                        <a:lnTo>
                          <a:pt x="1080" y="540"/>
                        </a:lnTo>
                        <a:lnTo>
                          <a:pt x="1080" y="2160"/>
                        </a:lnTo>
                        <a:lnTo>
                          <a:pt x="540" y="2700"/>
                        </a:lnTo>
                        <a:lnTo>
                          <a:pt x="0" y="2160"/>
                        </a:lnTo>
                        <a:lnTo>
                          <a:pt x="0" y="540"/>
                        </a:lnTo>
                        <a:lnTo>
                          <a:pt x="54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0" name="AutoShape 258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1980"/>
                    <a:ext cx="180" cy="1620"/>
                  </a:xfrm>
                  <a:prstGeom prst="flowChartTerminator">
                    <a:avLst/>
                  </a:pr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6" name="Group 259"/>
                <p:cNvGrpSpPr>
                  <a:grpSpLocks/>
                </p:cNvGrpSpPr>
                <p:nvPr/>
              </p:nvGrpSpPr>
              <p:grpSpPr bwMode="auto">
                <a:xfrm>
                  <a:off x="5088" y="2666"/>
                  <a:ext cx="53" cy="184"/>
                  <a:chOff x="7200" y="1440"/>
                  <a:chExt cx="1080" cy="2700"/>
                </a:xfrm>
              </p:grpSpPr>
              <p:sp>
                <p:nvSpPr>
                  <p:cNvPr id="297" name="Freeform 260"/>
                  <p:cNvSpPr>
                    <a:spLocks/>
                  </p:cNvSpPr>
                  <p:nvPr/>
                </p:nvSpPr>
                <p:spPr bwMode="auto">
                  <a:xfrm>
                    <a:off x="7200" y="1440"/>
                    <a:ext cx="1080" cy="2700"/>
                  </a:xfrm>
                  <a:custGeom>
                    <a:avLst/>
                    <a:gdLst>
                      <a:gd name="T0" fmla="*/ 540 w 1080"/>
                      <a:gd name="T1" fmla="*/ 0 h 2700"/>
                      <a:gd name="T2" fmla="*/ 1080 w 1080"/>
                      <a:gd name="T3" fmla="*/ 540 h 2700"/>
                      <a:gd name="T4" fmla="*/ 1080 w 1080"/>
                      <a:gd name="T5" fmla="*/ 2160 h 2700"/>
                      <a:gd name="T6" fmla="*/ 540 w 1080"/>
                      <a:gd name="T7" fmla="*/ 2700 h 2700"/>
                      <a:gd name="T8" fmla="*/ 0 w 1080"/>
                      <a:gd name="T9" fmla="*/ 2160 h 2700"/>
                      <a:gd name="T10" fmla="*/ 0 w 1080"/>
                      <a:gd name="T11" fmla="*/ 540 h 2700"/>
                      <a:gd name="T12" fmla="*/ 540 w 1080"/>
                      <a:gd name="T13" fmla="*/ 0 h 27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0"/>
                      <a:gd name="T22" fmla="*/ 0 h 2700"/>
                      <a:gd name="T23" fmla="*/ 1080 w 1080"/>
                      <a:gd name="T24" fmla="*/ 2700 h 27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0" h="2700">
                        <a:moveTo>
                          <a:pt x="540" y="0"/>
                        </a:moveTo>
                        <a:lnTo>
                          <a:pt x="1080" y="540"/>
                        </a:lnTo>
                        <a:lnTo>
                          <a:pt x="1080" y="2160"/>
                        </a:lnTo>
                        <a:lnTo>
                          <a:pt x="540" y="2700"/>
                        </a:lnTo>
                        <a:lnTo>
                          <a:pt x="0" y="2160"/>
                        </a:lnTo>
                        <a:lnTo>
                          <a:pt x="0" y="540"/>
                        </a:lnTo>
                        <a:lnTo>
                          <a:pt x="54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" name="AutoShape 261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1980"/>
                    <a:ext cx="180" cy="1620"/>
                  </a:xfrm>
                  <a:prstGeom prst="flowChartTerminator">
                    <a:avLst/>
                  </a:pr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87" name="Group 262"/>
            <p:cNvGrpSpPr>
              <a:grpSpLocks/>
            </p:cNvGrpSpPr>
            <p:nvPr/>
          </p:nvGrpSpPr>
          <p:grpSpPr bwMode="auto">
            <a:xfrm>
              <a:off x="1435" y="3247"/>
              <a:ext cx="53" cy="184"/>
              <a:chOff x="7200" y="1440"/>
              <a:chExt cx="1080" cy="2700"/>
            </a:xfrm>
          </p:grpSpPr>
          <p:sp>
            <p:nvSpPr>
              <p:cNvPr id="291" name="Freeform 263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" name="AutoShape 264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8" name="Group 702"/>
            <p:cNvGrpSpPr>
              <a:grpSpLocks/>
            </p:cNvGrpSpPr>
            <p:nvPr/>
          </p:nvGrpSpPr>
          <p:grpSpPr bwMode="auto">
            <a:xfrm>
              <a:off x="1435" y="3063"/>
              <a:ext cx="53" cy="184"/>
              <a:chOff x="7200" y="1440"/>
              <a:chExt cx="1080" cy="2700"/>
            </a:xfrm>
          </p:grpSpPr>
          <p:sp>
            <p:nvSpPr>
              <p:cNvPr id="289" name="Freeform 266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" name="AutoShape 267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01" name="Group 268"/>
          <p:cNvGrpSpPr>
            <a:grpSpLocks/>
          </p:cNvGrpSpPr>
          <p:nvPr/>
        </p:nvGrpSpPr>
        <p:grpSpPr bwMode="auto">
          <a:xfrm>
            <a:off x="8934053" y="805893"/>
            <a:ext cx="1616101" cy="1151159"/>
            <a:chOff x="576" y="2496"/>
            <a:chExt cx="1488" cy="1488"/>
          </a:xfrm>
        </p:grpSpPr>
        <p:grpSp>
          <p:nvGrpSpPr>
            <p:cNvPr id="302" name="Group 269"/>
            <p:cNvGrpSpPr>
              <a:grpSpLocks/>
            </p:cNvGrpSpPr>
            <p:nvPr/>
          </p:nvGrpSpPr>
          <p:grpSpPr bwMode="auto">
            <a:xfrm>
              <a:off x="576" y="2496"/>
              <a:ext cx="1488" cy="1488"/>
              <a:chOff x="0" y="384"/>
              <a:chExt cx="1488" cy="1488"/>
            </a:xfrm>
          </p:grpSpPr>
          <p:sp>
            <p:nvSpPr>
              <p:cNvPr id="321" name="AutoShape 270"/>
              <p:cNvSpPr>
                <a:spLocks noChangeArrowheads="1"/>
              </p:cNvSpPr>
              <p:nvPr/>
            </p:nvSpPr>
            <p:spPr bwMode="auto">
              <a:xfrm>
                <a:off x="0" y="384"/>
                <a:ext cx="1488" cy="1488"/>
              </a:xfrm>
              <a:prstGeom prst="sun">
                <a:avLst>
                  <a:gd name="adj" fmla="val 25000"/>
                </a:avLst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0066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FF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22" name="Group 271"/>
              <p:cNvGrpSpPr>
                <a:grpSpLocks/>
              </p:cNvGrpSpPr>
              <p:nvPr/>
            </p:nvGrpSpPr>
            <p:grpSpPr bwMode="auto">
              <a:xfrm>
                <a:off x="576" y="960"/>
                <a:ext cx="53" cy="368"/>
                <a:chOff x="5088" y="2666"/>
                <a:chExt cx="53" cy="368"/>
              </a:xfrm>
            </p:grpSpPr>
            <p:grpSp>
              <p:nvGrpSpPr>
                <p:cNvPr id="323" name="Group 272"/>
                <p:cNvGrpSpPr>
                  <a:grpSpLocks/>
                </p:cNvGrpSpPr>
                <p:nvPr/>
              </p:nvGrpSpPr>
              <p:grpSpPr bwMode="auto">
                <a:xfrm>
                  <a:off x="5088" y="2850"/>
                  <a:ext cx="53" cy="184"/>
                  <a:chOff x="7200" y="1440"/>
                  <a:chExt cx="1080" cy="2700"/>
                </a:xfrm>
              </p:grpSpPr>
              <p:sp>
                <p:nvSpPr>
                  <p:cNvPr id="327" name="Freeform 273"/>
                  <p:cNvSpPr>
                    <a:spLocks/>
                  </p:cNvSpPr>
                  <p:nvPr/>
                </p:nvSpPr>
                <p:spPr bwMode="auto">
                  <a:xfrm>
                    <a:off x="7200" y="1440"/>
                    <a:ext cx="1080" cy="2700"/>
                  </a:xfrm>
                  <a:custGeom>
                    <a:avLst/>
                    <a:gdLst>
                      <a:gd name="T0" fmla="*/ 540 w 1080"/>
                      <a:gd name="T1" fmla="*/ 0 h 2700"/>
                      <a:gd name="T2" fmla="*/ 1080 w 1080"/>
                      <a:gd name="T3" fmla="*/ 540 h 2700"/>
                      <a:gd name="T4" fmla="*/ 1080 w 1080"/>
                      <a:gd name="T5" fmla="*/ 2160 h 2700"/>
                      <a:gd name="T6" fmla="*/ 540 w 1080"/>
                      <a:gd name="T7" fmla="*/ 2700 h 2700"/>
                      <a:gd name="T8" fmla="*/ 0 w 1080"/>
                      <a:gd name="T9" fmla="*/ 2160 h 2700"/>
                      <a:gd name="T10" fmla="*/ 0 w 1080"/>
                      <a:gd name="T11" fmla="*/ 540 h 2700"/>
                      <a:gd name="T12" fmla="*/ 540 w 1080"/>
                      <a:gd name="T13" fmla="*/ 0 h 27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0"/>
                      <a:gd name="T22" fmla="*/ 0 h 2700"/>
                      <a:gd name="T23" fmla="*/ 1080 w 1080"/>
                      <a:gd name="T24" fmla="*/ 2700 h 27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0" h="2700">
                        <a:moveTo>
                          <a:pt x="540" y="0"/>
                        </a:moveTo>
                        <a:lnTo>
                          <a:pt x="1080" y="540"/>
                        </a:lnTo>
                        <a:lnTo>
                          <a:pt x="1080" y="2160"/>
                        </a:lnTo>
                        <a:lnTo>
                          <a:pt x="540" y="2700"/>
                        </a:lnTo>
                        <a:lnTo>
                          <a:pt x="0" y="2160"/>
                        </a:lnTo>
                        <a:lnTo>
                          <a:pt x="0" y="540"/>
                        </a:lnTo>
                        <a:lnTo>
                          <a:pt x="54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8" name="AutoShape 274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1980"/>
                    <a:ext cx="180" cy="1620"/>
                  </a:xfrm>
                  <a:prstGeom prst="flowChartTerminator">
                    <a:avLst/>
                  </a:pr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24" name="Group 275"/>
                <p:cNvGrpSpPr>
                  <a:grpSpLocks/>
                </p:cNvGrpSpPr>
                <p:nvPr/>
              </p:nvGrpSpPr>
              <p:grpSpPr bwMode="auto">
                <a:xfrm>
                  <a:off x="5088" y="2666"/>
                  <a:ext cx="53" cy="184"/>
                  <a:chOff x="7200" y="1440"/>
                  <a:chExt cx="1080" cy="2700"/>
                </a:xfrm>
              </p:grpSpPr>
              <p:sp>
                <p:nvSpPr>
                  <p:cNvPr id="325" name="Freeform 276"/>
                  <p:cNvSpPr>
                    <a:spLocks/>
                  </p:cNvSpPr>
                  <p:nvPr/>
                </p:nvSpPr>
                <p:spPr bwMode="auto">
                  <a:xfrm>
                    <a:off x="7200" y="1440"/>
                    <a:ext cx="1080" cy="2700"/>
                  </a:xfrm>
                  <a:custGeom>
                    <a:avLst/>
                    <a:gdLst>
                      <a:gd name="T0" fmla="*/ 540 w 1080"/>
                      <a:gd name="T1" fmla="*/ 0 h 2700"/>
                      <a:gd name="T2" fmla="*/ 1080 w 1080"/>
                      <a:gd name="T3" fmla="*/ 540 h 2700"/>
                      <a:gd name="T4" fmla="*/ 1080 w 1080"/>
                      <a:gd name="T5" fmla="*/ 2160 h 2700"/>
                      <a:gd name="T6" fmla="*/ 540 w 1080"/>
                      <a:gd name="T7" fmla="*/ 2700 h 2700"/>
                      <a:gd name="T8" fmla="*/ 0 w 1080"/>
                      <a:gd name="T9" fmla="*/ 2160 h 2700"/>
                      <a:gd name="T10" fmla="*/ 0 w 1080"/>
                      <a:gd name="T11" fmla="*/ 540 h 2700"/>
                      <a:gd name="T12" fmla="*/ 540 w 1080"/>
                      <a:gd name="T13" fmla="*/ 0 h 27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0"/>
                      <a:gd name="T22" fmla="*/ 0 h 2700"/>
                      <a:gd name="T23" fmla="*/ 1080 w 1080"/>
                      <a:gd name="T24" fmla="*/ 2700 h 27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0" h="2700">
                        <a:moveTo>
                          <a:pt x="540" y="0"/>
                        </a:moveTo>
                        <a:lnTo>
                          <a:pt x="1080" y="540"/>
                        </a:lnTo>
                        <a:lnTo>
                          <a:pt x="1080" y="2160"/>
                        </a:lnTo>
                        <a:lnTo>
                          <a:pt x="540" y="2700"/>
                        </a:lnTo>
                        <a:lnTo>
                          <a:pt x="0" y="2160"/>
                        </a:lnTo>
                        <a:lnTo>
                          <a:pt x="0" y="540"/>
                        </a:lnTo>
                        <a:lnTo>
                          <a:pt x="54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6" name="AutoShape 277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1980"/>
                    <a:ext cx="180" cy="1620"/>
                  </a:xfrm>
                  <a:prstGeom prst="flowChartTerminator">
                    <a:avLst/>
                  </a:pr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303" name="Group 278"/>
            <p:cNvGrpSpPr>
              <a:grpSpLocks/>
            </p:cNvGrpSpPr>
            <p:nvPr/>
          </p:nvGrpSpPr>
          <p:grpSpPr bwMode="auto">
            <a:xfrm rot="-5400000">
              <a:off x="1389" y="2971"/>
              <a:ext cx="53" cy="186"/>
              <a:chOff x="7200" y="1440"/>
              <a:chExt cx="1080" cy="2700"/>
            </a:xfrm>
          </p:grpSpPr>
          <p:sp>
            <p:nvSpPr>
              <p:cNvPr id="319" name="Freeform 279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" name="AutoShape 280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4" name="Group 718"/>
            <p:cNvGrpSpPr>
              <a:grpSpLocks/>
            </p:cNvGrpSpPr>
            <p:nvPr/>
          </p:nvGrpSpPr>
          <p:grpSpPr bwMode="auto">
            <a:xfrm rot="-5400000">
              <a:off x="1390" y="3338"/>
              <a:ext cx="52" cy="186"/>
              <a:chOff x="7200" y="1440"/>
              <a:chExt cx="1080" cy="2700"/>
            </a:xfrm>
          </p:grpSpPr>
          <p:sp>
            <p:nvSpPr>
              <p:cNvPr id="317" name="Freeform 282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" name="AutoShape 283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5" name="Group 284"/>
            <p:cNvGrpSpPr>
              <a:grpSpLocks/>
            </p:cNvGrpSpPr>
            <p:nvPr/>
          </p:nvGrpSpPr>
          <p:grpSpPr bwMode="auto">
            <a:xfrm>
              <a:off x="1483" y="3247"/>
              <a:ext cx="53" cy="184"/>
              <a:chOff x="7200" y="1440"/>
              <a:chExt cx="1080" cy="2700"/>
            </a:xfrm>
          </p:grpSpPr>
          <p:sp>
            <p:nvSpPr>
              <p:cNvPr id="315" name="Freeform 285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" name="AutoShape 286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6" name="Group 287"/>
            <p:cNvGrpSpPr>
              <a:grpSpLocks/>
            </p:cNvGrpSpPr>
            <p:nvPr/>
          </p:nvGrpSpPr>
          <p:grpSpPr bwMode="auto">
            <a:xfrm>
              <a:off x="1296" y="3247"/>
              <a:ext cx="53" cy="184"/>
              <a:chOff x="7200" y="1440"/>
              <a:chExt cx="1080" cy="2700"/>
            </a:xfrm>
          </p:grpSpPr>
          <p:sp>
            <p:nvSpPr>
              <p:cNvPr id="313" name="Freeform 288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" name="AutoShape 289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7" name="Group 290"/>
            <p:cNvGrpSpPr>
              <a:grpSpLocks/>
            </p:cNvGrpSpPr>
            <p:nvPr/>
          </p:nvGrpSpPr>
          <p:grpSpPr bwMode="auto">
            <a:xfrm>
              <a:off x="1296" y="3072"/>
              <a:ext cx="53" cy="184"/>
              <a:chOff x="7200" y="1440"/>
              <a:chExt cx="1080" cy="2700"/>
            </a:xfrm>
          </p:grpSpPr>
          <p:sp>
            <p:nvSpPr>
              <p:cNvPr id="311" name="Freeform 291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" name="AutoShape 292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8" name="Group 293"/>
            <p:cNvGrpSpPr>
              <a:grpSpLocks/>
            </p:cNvGrpSpPr>
            <p:nvPr/>
          </p:nvGrpSpPr>
          <p:grpSpPr bwMode="auto">
            <a:xfrm>
              <a:off x="1483" y="3063"/>
              <a:ext cx="53" cy="184"/>
              <a:chOff x="7200" y="1440"/>
              <a:chExt cx="1080" cy="2700"/>
            </a:xfrm>
          </p:grpSpPr>
          <p:sp>
            <p:nvSpPr>
              <p:cNvPr id="309" name="Freeform 294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" name="AutoShape 295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29" name="Group 296"/>
          <p:cNvGrpSpPr>
            <a:grpSpLocks/>
          </p:cNvGrpSpPr>
          <p:nvPr/>
        </p:nvGrpSpPr>
        <p:grpSpPr bwMode="auto">
          <a:xfrm>
            <a:off x="8934053" y="805893"/>
            <a:ext cx="1616101" cy="1151159"/>
            <a:chOff x="1440" y="2304"/>
            <a:chExt cx="1488" cy="1488"/>
          </a:xfrm>
        </p:grpSpPr>
        <p:sp>
          <p:nvSpPr>
            <p:cNvPr id="330" name="AutoShape 297"/>
            <p:cNvSpPr>
              <a:spLocks noChangeArrowheads="1"/>
            </p:cNvSpPr>
            <p:nvPr/>
          </p:nvSpPr>
          <p:spPr bwMode="auto">
            <a:xfrm>
              <a:off x="1440" y="2304"/>
              <a:ext cx="1488" cy="1488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FF0066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F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31" name="Group 298"/>
            <p:cNvGrpSpPr>
              <a:grpSpLocks/>
            </p:cNvGrpSpPr>
            <p:nvPr/>
          </p:nvGrpSpPr>
          <p:grpSpPr bwMode="auto">
            <a:xfrm rot="-5400000">
              <a:off x="2157" y="2778"/>
              <a:ext cx="53" cy="186"/>
              <a:chOff x="7200" y="1440"/>
              <a:chExt cx="1080" cy="2700"/>
            </a:xfrm>
          </p:grpSpPr>
          <p:sp>
            <p:nvSpPr>
              <p:cNvPr id="347" name="Freeform 299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" name="AutoShape 300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2" name="Group 301"/>
            <p:cNvGrpSpPr>
              <a:grpSpLocks/>
            </p:cNvGrpSpPr>
            <p:nvPr/>
          </p:nvGrpSpPr>
          <p:grpSpPr bwMode="auto">
            <a:xfrm rot="-5400000">
              <a:off x="2158" y="3145"/>
              <a:ext cx="52" cy="186"/>
              <a:chOff x="7200" y="1440"/>
              <a:chExt cx="1080" cy="2700"/>
            </a:xfrm>
          </p:grpSpPr>
          <p:sp>
            <p:nvSpPr>
              <p:cNvPr id="345" name="Freeform 302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" name="AutoShape 303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3" name="Group 304"/>
            <p:cNvGrpSpPr>
              <a:grpSpLocks/>
            </p:cNvGrpSpPr>
            <p:nvPr/>
          </p:nvGrpSpPr>
          <p:grpSpPr bwMode="auto">
            <a:xfrm rot="-5400000">
              <a:off x="2158" y="2961"/>
              <a:ext cx="52" cy="186"/>
              <a:chOff x="7200" y="1440"/>
              <a:chExt cx="1080" cy="2700"/>
            </a:xfrm>
          </p:grpSpPr>
          <p:sp>
            <p:nvSpPr>
              <p:cNvPr id="343" name="Freeform 305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" name="AutoShape 306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4" name="Group 307"/>
            <p:cNvGrpSpPr>
              <a:grpSpLocks/>
            </p:cNvGrpSpPr>
            <p:nvPr/>
          </p:nvGrpSpPr>
          <p:grpSpPr bwMode="auto">
            <a:xfrm>
              <a:off x="2251" y="3054"/>
              <a:ext cx="53" cy="184"/>
              <a:chOff x="7200" y="1440"/>
              <a:chExt cx="1080" cy="2700"/>
            </a:xfrm>
          </p:grpSpPr>
          <p:sp>
            <p:nvSpPr>
              <p:cNvPr id="341" name="Freeform 308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" name="AutoShape 309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5" name="Group 310"/>
            <p:cNvGrpSpPr>
              <a:grpSpLocks/>
            </p:cNvGrpSpPr>
            <p:nvPr/>
          </p:nvGrpSpPr>
          <p:grpSpPr bwMode="auto">
            <a:xfrm>
              <a:off x="2064" y="2870"/>
              <a:ext cx="53" cy="184"/>
              <a:chOff x="7200" y="1440"/>
              <a:chExt cx="1080" cy="2700"/>
            </a:xfrm>
          </p:grpSpPr>
          <p:sp>
            <p:nvSpPr>
              <p:cNvPr id="339" name="Freeform 311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" name="AutoShape 312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6" name="Group 750"/>
            <p:cNvGrpSpPr>
              <a:grpSpLocks/>
            </p:cNvGrpSpPr>
            <p:nvPr/>
          </p:nvGrpSpPr>
          <p:grpSpPr bwMode="auto">
            <a:xfrm>
              <a:off x="2251" y="2870"/>
              <a:ext cx="53" cy="184"/>
              <a:chOff x="7200" y="1440"/>
              <a:chExt cx="1080" cy="2700"/>
            </a:xfrm>
          </p:grpSpPr>
          <p:sp>
            <p:nvSpPr>
              <p:cNvPr id="337" name="Freeform 314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" name="AutoShape 315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49" name="Group 316"/>
          <p:cNvGrpSpPr>
            <a:grpSpLocks/>
          </p:cNvGrpSpPr>
          <p:nvPr/>
        </p:nvGrpSpPr>
        <p:grpSpPr bwMode="auto">
          <a:xfrm>
            <a:off x="8934053" y="805893"/>
            <a:ext cx="1616101" cy="1151159"/>
            <a:chOff x="2496" y="1920"/>
            <a:chExt cx="1488" cy="1488"/>
          </a:xfrm>
        </p:grpSpPr>
        <p:sp>
          <p:nvSpPr>
            <p:cNvPr id="350" name="AutoShape 317"/>
            <p:cNvSpPr>
              <a:spLocks noChangeArrowheads="1"/>
            </p:cNvSpPr>
            <p:nvPr/>
          </p:nvSpPr>
          <p:spPr bwMode="auto">
            <a:xfrm>
              <a:off x="2496" y="1920"/>
              <a:ext cx="1488" cy="1488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FF0066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F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1" name="Group 318"/>
            <p:cNvGrpSpPr>
              <a:grpSpLocks/>
            </p:cNvGrpSpPr>
            <p:nvPr/>
          </p:nvGrpSpPr>
          <p:grpSpPr bwMode="auto">
            <a:xfrm>
              <a:off x="3123" y="2471"/>
              <a:ext cx="241" cy="424"/>
              <a:chOff x="3600" y="7920"/>
              <a:chExt cx="1620" cy="2880"/>
            </a:xfrm>
          </p:grpSpPr>
          <p:grpSp>
            <p:nvGrpSpPr>
              <p:cNvPr id="352" name="Group 319"/>
              <p:cNvGrpSpPr>
                <a:grpSpLocks/>
              </p:cNvGrpSpPr>
              <p:nvPr/>
            </p:nvGrpSpPr>
            <p:grpSpPr bwMode="auto">
              <a:xfrm rot="-5400000">
                <a:off x="4230" y="7470"/>
                <a:ext cx="360" cy="1260"/>
                <a:chOff x="7200" y="1440"/>
                <a:chExt cx="1080" cy="2700"/>
              </a:xfrm>
            </p:grpSpPr>
            <p:sp>
              <p:nvSpPr>
                <p:cNvPr id="371" name="Freeform 320"/>
                <p:cNvSpPr>
                  <a:spLocks/>
                </p:cNvSpPr>
                <p:nvPr/>
              </p:nvSpPr>
              <p:spPr bwMode="auto">
                <a:xfrm>
                  <a:off x="7200" y="1440"/>
                  <a:ext cx="1080" cy="2700"/>
                </a:xfrm>
                <a:custGeom>
                  <a:avLst/>
                  <a:gdLst>
                    <a:gd name="T0" fmla="*/ 540 w 1080"/>
                    <a:gd name="T1" fmla="*/ 0 h 2700"/>
                    <a:gd name="T2" fmla="*/ 1080 w 1080"/>
                    <a:gd name="T3" fmla="*/ 540 h 2700"/>
                    <a:gd name="T4" fmla="*/ 1080 w 1080"/>
                    <a:gd name="T5" fmla="*/ 2160 h 2700"/>
                    <a:gd name="T6" fmla="*/ 540 w 1080"/>
                    <a:gd name="T7" fmla="*/ 2700 h 2700"/>
                    <a:gd name="T8" fmla="*/ 0 w 1080"/>
                    <a:gd name="T9" fmla="*/ 2160 h 2700"/>
                    <a:gd name="T10" fmla="*/ 0 w 1080"/>
                    <a:gd name="T11" fmla="*/ 540 h 2700"/>
                    <a:gd name="T12" fmla="*/ 540 w 1080"/>
                    <a:gd name="T13" fmla="*/ 0 h 27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0"/>
                    <a:gd name="T22" fmla="*/ 0 h 2700"/>
                    <a:gd name="T23" fmla="*/ 1080 w 1080"/>
                    <a:gd name="T24" fmla="*/ 2700 h 27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0" h="2700">
                      <a:moveTo>
                        <a:pt x="540" y="0"/>
                      </a:moveTo>
                      <a:lnTo>
                        <a:pt x="1080" y="540"/>
                      </a:lnTo>
                      <a:lnTo>
                        <a:pt x="1080" y="2160"/>
                      </a:lnTo>
                      <a:lnTo>
                        <a:pt x="540" y="2700"/>
                      </a:lnTo>
                      <a:lnTo>
                        <a:pt x="0" y="2160"/>
                      </a:lnTo>
                      <a:lnTo>
                        <a:pt x="0" y="540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" name="AutoShape 321"/>
                <p:cNvSpPr>
                  <a:spLocks noChangeArrowheads="1"/>
                </p:cNvSpPr>
                <p:nvPr/>
              </p:nvSpPr>
              <p:spPr bwMode="auto">
                <a:xfrm>
                  <a:off x="7920" y="1980"/>
                  <a:ext cx="180" cy="1620"/>
                </a:xfrm>
                <a:prstGeom prst="flowChartTerminator">
                  <a:avLst/>
                </a:prstGeom>
                <a:solidFill>
                  <a:srgbClr val="0000FF"/>
                </a:solidFill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3" name="Group 322"/>
              <p:cNvGrpSpPr>
                <a:grpSpLocks/>
              </p:cNvGrpSpPr>
              <p:nvPr/>
            </p:nvGrpSpPr>
            <p:grpSpPr bwMode="auto">
              <a:xfrm rot="-5400000">
                <a:off x="4230" y="9990"/>
                <a:ext cx="360" cy="1260"/>
                <a:chOff x="7200" y="1440"/>
                <a:chExt cx="1080" cy="2700"/>
              </a:xfrm>
            </p:grpSpPr>
            <p:sp>
              <p:nvSpPr>
                <p:cNvPr id="369" name="Freeform 323"/>
                <p:cNvSpPr>
                  <a:spLocks/>
                </p:cNvSpPr>
                <p:nvPr/>
              </p:nvSpPr>
              <p:spPr bwMode="auto">
                <a:xfrm>
                  <a:off x="7200" y="1440"/>
                  <a:ext cx="1080" cy="2700"/>
                </a:xfrm>
                <a:custGeom>
                  <a:avLst/>
                  <a:gdLst>
                    <a:gd name="T0" fmla="*/ 540 w 1080"/>
                    <a:gd name="T1" fmla="*/ 0 h 2700"/>
                    <a:gd name="T2" fmla="*/ 1080 w 1080"/>
                    <a:gd name="T3" fmla="*/ 540 h 2700"/>
                    <a:gd name="T4" fmla="*/ 1080 w 1080"/>
                    <a:gd name="T5" fmla="*/ 2160 h 2700"/>
                    <a:gd name="T6" fmla="*/ 540 w 1080"/>
                    <a:gd name="T7" fmla="*/ 2700 h 2700"/>
                    <a:gd name="T8" fmla="*/ 0 w 1080"/>
                    <a:gd name="T9" fmla="*/ 2160 h 2700"/>
                    <a:gd name="T10" fmla="*/ 0 w 1080"/>
                    <a:gd name="T11" fmla="*/ 540 h 2700"/>
                    <a:gd name="T12" fmla="*/ 540 w 1080"/>
                    <a:gd name="T13" fmla="*/ 0 h 27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0"/>
                    <a:gd name="T22" fmla="*/ 0 h 2700"/>
                    <a:gd name="T23" fmla="*/ 1080 w 1080"/>
                    <a:gd name="T24" fmla="*/ 2700 h 27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0" h="2700">
                      <a:moveTo>
                        <a:pt x="540" y="0"/>
                      </a:moveTo>
                      <a:lnTo>
                        <a:pt x="1080" y="540"/>
                      </a:lnTo>
                      <a:lnTo>
                        <a:pt x="1080" y="2160"/>
                      </a:lnTo>
                      <a:lnTo>
                        <a:pt x="540" y="2700"/>
                      </a:lnTo>
                      <a:lnTo>
                        <a:pt x="0" y="2160"/>
                      </a:lnTo>
                      <a:lnTo>
                        <a:pt x="0" y="540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" name="AutoShape 324"/>
                <p:cNvSpPr>
                  <a:spLocks noChangeArrowheads="1"/>
                </p:cNvSpPr>
                <p:nvPr/>
              </p:nvSpPr>
              <p:spPr bwMode="auto">
                <a:xfrm>
                  <a:off x="7920" y="1980"/>
                  <a:ext cx="180" cy="1620"/>
                </a:xfrm>
                <a:prstGeom prst="flowChartTerminator">
                  <a:avLst/>
                </a:prstGeom>
                <a:solidFill>
                  <a:srgbClr val="0000FF"/>
                </a:solidFill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4" name="Group 325"/>
              <p:cNvGrpSpPr>
                <a:grpSpLocks/>
              </p:cNvGrpSpPr>
              <p:nvPr/>
            </p:nvGrpSpPr>
            <p:grpSpPr bwMode="auto">
              <a:xfrm rot="-5400000">
                <a:off x="4230" y="8730"/>
                <a:ext cx="360" cy="1260"/>
                <a:chOff x="7200" y="1440"/>
                <a:chExt cx="1080" cy="2700"/>
              </a:xfrm>
            </p:grpSpPr>
            <p:sp>
              <p:nvSpPr>
                <p:cNvPr id="367" name="Freeform 326"/>
                <p:cNvSpPr>
                  <a:spLocks/>
                </p:cNvSpPr>
                <p:nvPr/>
              </p:nvSpPr>
              <p:spPr bwMode="auto">
                <a:xfrm>
                  <a:off x="7200" y="1440"/>
                  <a:ext cx="1080" cy="2700"/>
                </a:xfrm>
                <a:custGeom>
                  <a:avLst/>
                  <a:gdLst>
                    <a:gd name="T0" fmla="*/ 540 w 1080"/>
                    <a:gd name="T1" fmla="*/ 0 h 2700"/>
                    <a:gd name="T2" fmla="*/ 1080 w 1080"/>
                    <a:gd name="T3" fmla="*/ 540 h 2700"/>
                    <a:gd name="T4" fmla="*/ 1080 w 1080"/>
                    <a:gd name="T5" fmla="*/ 2160 h 2700"/>
                    <a:gd name="T6" fmla="*/ 540 w 1080"/>
                    <a:gd name="T7" fmla="*/ 2700 h 2700"/>
                    <a:gd name="T8" fmla="*/ 0 w 1080"/>
                    <a:gd name="T9" fmla="*/ 2160 h 2700"/>
                    <a:gd name="T10" fmla="*/ 0 w 1080"/>
                    <a:gd name="T11" fmla="*/ 540 h 2700"/>
                    <a:gd name="T12" fmla="*/ 540 w 1080"/>
                    <a:gd name="T13" fmla="*/ 0 h 27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0"/>
                    <a:gd name="T22" fmla="*/ 0 h 2700"/>
                    <a:gd name="T23" fmla="*/ 1080 w 1080"/>
                    <a:gd name="T24" fmla="*/ 2700 h 27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0" h="2700">
                      <a:moveTo>
                        <a:pt x="540" y="0"/>
                      </a:moveTo>
                      <a:lnTo>
                        <a:pt x="1080" y="540"/>
                      </a:lnTo>
                      <a:lnTo>
                        <a:pt x="1080" y="2160"/>
                      </a:lnTo>
                      <a:lnTo>
                        <a:pt x="540" y="2700"/>
                      </a:lnTo>
                      <a:lnTo>
                        <a:pt x="0" y="2160"/>
                      </a:lnTo>
                      <a:lnTo>
                        <a:pt x="0" y="540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" name="AutoShape 327"/>
                <p:cNvSpPr>
                  <a:spLocks noChangeArrowheads="1"/>
                </p:cNvSpPr>
                <p:nvPr/>
              </p:nvSpPr>
              <p:spPr bwMode="auto">
                <a:xfrm>
                  <a:off x="7920" y="1980"/>
                  <a:ext cx="180" cy="1620"/>
                </a:xfrm>
                <a:prstGeom prst="flowChartTerminator">
                  <a:avLst/>
                </a:prstGeom>
                <a:solidFill>
                  <a:srgbClr val="0000FF"/>
                </a:solidFill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5" name="Group 328"/>
              <p:cNvGrpSpPr>
                <a:grpSpLocks/>
              </p:cNvGrpSpPr>
              <p:nvPr/>
            </p:nvGrpSpPr>
            <p:grpSpPr bwMode="auto">
              <a:xfrm>
                <a:off x="4860" y="9360"/>
                <a:ext cx="360" cy="1260"/>
                <a:chOff x="7200" y="1440"/>
                <a:chExt cx="1080" cy="2700"/>
              </a:xfrm>
            </p:grpSpPr>
            <p:sp>
              <p:nvSpPr>
                <p:cNvPr id="365" name="Freeform 329"/>
                <p:cNvSpPr>
                  <a:spLocks/>
                </p:cNvSpPr>
                <p:nvPr/>
              </p:nvSpPr>
              <p:spPr bwMode="auto">
                <a:xfrm>
                  <a:off x="7200" y="1440"/>
                  <a:ext cx="1080" cy="2700"/>
                </a:xfrm>
                <a:custGeom>
                  <a:avLst/>
                  <a:gdLst>
                    <a:gd name="T0" fmla="*/ 540 w 1080"/>
                    <a:gd name="T1" fmla="*/ 0 h 2700"/>
                    <a:gd name="T2" fmla="*/ 1080 w 1080"/>
                    <a:gd name="T3" fmla="*/ 540 h 2700"/>
                    <a:gd name="T4" fmla="*/ 1080 w 1080"/>
                    <a:gd name="T5" fmla="*/ 2160 h 2700"/>
                    <a:gd name="T6" fmla="*/ 540 w 1080"/>
                    <a:gd name="T7" fmla="*/ 2700 h 2700"/>
                    <a:gd name="T8" fmla="*/ 0 w 1080"/>
                    <a:gd name="T9" fmla="*/ 2160 h 2700"/>
                    <a:gd name="T10" fmla="*/ 0 w 1080"/>
                    <a:gd name="T11" fmla="*/ 540 h 2700"/>
                    <a:gd name="T12" fmla="*/ 540 w 1080"/>
                    <a:gd name="T13" fmla="*/ 0 h 27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0"/>
                    <a:gd name="T22" fmla="*/ 0 h 2700"/>
                    <a:gd name="T23" fmla="*/ 1080 w 1080"/>
                    <a:gd name="T24" fmla="*/ 2700 h 27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0" h="2700">
                      <a:moveTo>
                        <a:pt x="540" y="0"/>
                      </a:moveTo>
                      <a:lnTo>
                        <a:pt x="1080" y="540"/>
                      </a:lnTo>
                      <a:lnTo>
                        <a:pt x="1080" y="2160"/>
                      </a:lnTo>
                      <a:lnTo>
                        <a:pt x="540" y="2700"/>
                      </a:lnTo>
                      <a:lnTo>
                        <a:pt x="0" y="2160"/>
                      </a:lnTo>
                      <a:lnTo>
                        <a:pt x="0" y="540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6" name="AutoShape 330"/>
                <p:cNvSpPr>
                  <a:spLocks noChangeArrowheads="1"/>
                </p:cNvSpPr>
                <p:nvPr/>
              </p:nvSpPr>
              <p:spPr bwMode="auto">
                <a:xfrm>
                  <a:off x="7920" y="1980"/>
                  <a:ext cx="180" cy="1620"/>
                </a:xfrm>
                <a:prstGeom prst="flowChartTerminator">
                  <a:avLst/>
                </a:prstGeom>
                <a:solidFill>
                  <a:srgbClr val="0000FF"/>
                </a:solidFill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6" name="Group 331"/>
              <p:cNvGrpSpPr>
                <a:grpSpLocks/>
              </p:cNvGrpSpPr>
              <p:nvPr/>
            </p:nvGrpSpPr>
            <p:grpSpPr bwMode="auto">
              <a:xfrm>
                <a:off x="3600" y="9360"/>
                <a:ext cx="360" cy="1260"/>
                <a:chOff x="7200" y="1440"/>
                <a:chExt cx="1080" cy="2700"/>
              </a:xfrm>
            </p:grpSpPr>
            <p:sp>
              <p:nvSpPr>
                <p:cNvPr id="363" name="Freeform 332"/>
                <p:cNvSpPr>
                  <a:spLocks/>
                </p:cNvSpPr>
                <p:nvPr/>
              </p:nvSpPr>
              <p:spPr bwMode="auto">
                <a:xfrm>
                  <a:off x="7200" y="1440"/>
                  <a:ext cx="1080" cy="2700"/>
                </a:xfrm>
                <a:custGeom>
                  <a:avLst/>
                  <a:gdLst>
                    <a:gd name="T0" fmla="*/ 540 w 1080"/>
                    <a:gd name="T1" fmla="*/ 0 h 2700"/>
                    <a:gd name="T2" fmla="*/ 1080 w 1080"/>
                    <a:gd name="T3" fmla="*/ 540 h 2700"/>
                    <a:gd name="T4" fmla="*/ 1080 w 1080"/>
                    <a:gd name="T5" fmla="*/ 2160 h 2700"/>
                    <a:gd name="T6" fmla="*/ 540 w 1080"/>
                    <a:gd name="T7" fmla="*/ 2700 h 2700"/>
                    <a:gd name="T8" fmla="*/ 0 w 1080"/>
                    <a:gd name="T9" fmla="*/ 2160 h 2700"/>
                    <a:gd name="T10" fmla="*/ 0 w 1080"/>
                    <a:gd name="T11" fmla="*/ 540 h 2700"/>
                    <a:gd name="T12" fmla="*/ 540 w 1080"/>
                    <a:gd name="T13" fmla="*/ 0 h 27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0"/>
                    <a:gd name="T22" fmla="*/ 0 h 2700"/>
                    <a:gd name="T23" fmla="*/ 1080 w 1080"/>
                    <a:gd name="T24" fmla="*/ 2700 h 27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0" h="2700">
                      <a:moveTo>
                        <a:pt x="540" y="0"/>
                      </a:moveTo>
                      <a:lnTo>
                        <a:pt x="1080" y="540"/>
                      </a:lnTo>
                      <a:lnTo>
                        <a:pt x="1080" y="2160"/>
                      </a:lnTo>
                      <a:lnTo>
                        <a:pt x="540" y="2700"/>
                      </a:lnTo>
                      <a:lnTo>
                        <a:pt x="0" y="2160"/>
                      </a:lnTo>
                      <a:lnTo>
                        <a:pt x="0" y="540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" name="AutoShape 333"/>
                <p:cNvSpPr>
                  <a:spLocks noChangeArrowheads="1"/>
                </p:cNvSpPr>
                <p:nvPr/>
              </p:nvSpPr>
              <p:spPr bwMode="auto">
                <a:xfrm>
                  <a:off x="7920" y="1980"/>
                  <a:ext cx="180" cy="1620"/>
                </a:xfrm>
                <a:prstGeom prst="flowChartTerminator">
                  <a:avLst/>
                </a:prstGeom>
                <a:solidFill>
                  <a:srgbClr val="0000FF"/>
                </a:solidFill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7" name="Group 771"/>
              <p:cNvGrpSpPr>
                <a:grpSpLocks/>
              </p:cNvGrpSpPr>
              <p:nvPr/>
            </p:nvGrpSpPr>
            <p:grpSpPr bwMode="auto">
              <a:xfrm>
                <a:off x="3600" y="8100"/>
                <a:ext cx="360" cy="1260"/>
                <a:chOff x="7200" y="1440"/>
                <a:chExt cx="1080" cy="2700"/>
              </a:xfrm>
            </p:grpSpPr>
            <p:sp>
              <p:nvSpPr>
                <p:cNvPr id="361" name="Freeform 335"/>
                <p:cNvSpPr>
                  <a:spLocks/>
                </p:cNvSpPr>
                <p:nvPr/>
              </p:nvSpPr>
              <p:spPr bwMode="auto">
                <a:xfrm>
                  <a:off x="7200" y="1440"/>
                  <a:ext cx="1080" cy="2700"/>
                </a:xfrm>
                <a:custGeom>
                  <a:avLst/>
                  <a:gdLst>
                    <a:gd name="T0" fmla="*/ 540 w 1080"/>
                    <a:gd name="T1" fmla="*/ 0 h 2700"/>
                    <a:gd name="T2" fmla="*/ 1080 w 1080"/>
                    <a:gd name="T3" fmla="*/ 540 h 2700"/>
                    <a:gd name="T4" fmla="*/ 1080 w 1080"/>
                    <a:gd name="T5" fmla="*/ 2160 h 2700"/>
                    <a:gd name="T6" fmla="*/ 540 w 1080"/>
                    <a:gd name="T7" fmla="*/ 2700 h 2700"/>
                    <a:gd name="T8" fmla="*/ 0 w 1080"/>
                    <a:gd name="T9" fmla="*/ 2160 h 2700"/>
                    <a:gd name="T10" fmla="*/ 0 w 1080"/>
                    <a:gd name="T11" fmla="*/ 540 h 2700"/>
                    <a:gd name="T12" fmla="*/ 540 w 1080"/>
                    <a:gd name="T13" fmla="*/ 0 h 27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0"/>
                    <a:gd name="T22" fmla="*/ 0 h 2700"/>
                    <a:gd name="T23" fmla="*/ 1080 w 1080"/>
                    <a:gd name="T24" fmla="*/ 2700 h 27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0" h="2700">
                      <a:moveTo>
                        <a:pt x="540" y="0"/>
                      </a:moveTo>
                      <a:lnTo>
                        <a:pt x="1080" y="540"/>
                      </a:lnTo>
                      <a:lnTo>
                        <a:pt x="1080" y="2160"/>
                      </a:lnTo>
                      <a:lnTo>
                        <a:pt x="540" y="2700"/>
                      </a:lnTo>
                      <a:lnTo>
                        <a:pt x="0" y="2160"/>
                      </a:lnTo>
                      <a:lnTo>
                        <a:pt x="0" y="540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" name="AutoShape 336"/>
                <p:cNvSpPr>
                  <a:spLocks noChangeArrowheads="1"/>
                </p:cNvSpPr>
                <p:nvPr/>
              </p:nvSpPr>
              <p:spPr bwMode="auto">
                <a:xfrm>
                  <a:off x="7920" y="1980"/>
                  <a:ext cx="180" cy="1620"/>
                </a:xfrm>
                <a:prstGeom prst="flowChartTerminator">
                  <a:avLst/>
                </a:prstGeom>
                <a:solidFill>
                  <a:srgbClr val="0000FF"/>
                </a:solidFill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8" name="Group 337"/>
              <p:cNvGrpSpPr>
                <a:grpSpLocks/>
              </p:cNvGrpSpPr>
              <p:nvPr/>
            </p:nvGrpSpPr>
            <p:grpSpPr bwMode="auto">
              <a:xfrm>
                <a:off x="4860" y="8100"/>
                <a:ext cx="360" cy="1260"/>
                <a:chOff x="7200" y="1440"/>
                <a:chExt cx="1080" cy="2700"/>
              </a:xfrm>
            </p:grpSpPr>
            <p:sp>
              <p:nvSpPr>
                <p:cNvPr id="359" name="Freeform 338"/>
                <p:cNvSpPr>
                  <a:spLocks/>
                </p:cNvSpPr>
                <p:nvPr/>
              </p:nvSpPr>
              <p:spPr bwMode="auto">
                <a:xfrm>
                  <a:off x="7200" y="1440"/>
                  <a:ext cx="1080" cy="2700"/>
                </a:xfrm>
                <a:custGeom>
                  <a:avLst/>
                  <a:gdLst>
                    <a:gd name="T0" fmla="*/ 540 w 1080"/>
                    <a:gd name="T1" fmla="*/ 0 h 2700"/>
                    <a:gd name="T2" fmla="*/ 1080 w 1080"/>
                    <a:gd name="T3" fmla="*/ 540 h 2700"/>
                    <a:gd name="T4" fmla="*/ 1080 w 1080"/>
                    <a:gd name="T5" fmla="*/ 2160 h 2700"/>
                    <a:gd name="T6" fmla="*/ 540 w 1080"/>
                    <a:gd name="T7" fmla="*/ 2700 h 2700"/>
                    <a:gd name="T8" fmla="*/ 0 w 1080"/>
                    <a:gd name="T9" fmla="*/ 2160 h 2700"/>
                    <a:gd name="T10" fmla="*/ 0 w 1080"/>
                    <a:gd name="T11" fmla="*/ 540 h 2700"/>
                    <a:gd name="T12" fmla="*/ 540 w 1080"/>
                    <a:gd name="T13" fmla="*/ 0 h 27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0"/>
                    <a:gd name="T22" fmla="*/ 0 h 2700"/>
                    <a:gd name="T23" fmla="*/ 1080 w 1080"/>
                    <a:gd name="T24" fmla="*/ 2700 h 27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0" h="2700">
                      <a:moveTo>
                        <a:pt x="540" y="0"/>
                      </a:moveTo>
                      <a:lnTo>
                        <a:pt x="1080" y="540"/>
                      </a:lnTo>
                      <a:lnTo>
                        <a:pt x="1080" y="2160"/>
                      </a:lnTo>
                      <a:lnTo>
                        <a:pt x="540" y="2700"/>
                      </a:lnTo>
                      <a:lnTo>
                        <a:pt x="0" y="2160"/>
                      </a:lnTo>
                      <a:lnTo>
                        <a:pt x="0" y="540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" name="AutoShape 339"/>
                <p:cNvSpPr>
                  <a:spLocks noChangeArrowheads="1"/>
                </p:cNvSpPr>
                <p:nvPr/>
              </p:nvSpPr>
              <p:spPr bwMode="auto">
                <a:xfrm>
                  <a:off x="7920" y="1980"/>
                  <a:ext cx="180" cy="1620"/>
                </a:xfrm>
                <a:prstGeom prst="flowChartTerminator">
                  <a:avLst/>
                </a:prstGeom>
                <a:solidFill>
                  <a:srgbClr val="0000FF"/>
                </a:solidFill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73" name="Group 340"/>
          <p:cNvGrpSpPr>
            <a:grpSpLocks/>
          </p:cNvGrpSpPr>
          <p:nvPr/>
        </p:nvGrpSpPr>
        <p:grpSpPr bwMode="auto">
          <a:xfrm>
            <a:off x="8934053" y="805893"/>
            <a:ext cx="1616101" cy="1151159"/>
            <a:chOff x="864" y="2304"/>
            <a:chExt cx="1488" cy="1488"/>
          </a:xfrm>
        </p:grpSpPr>
        <p:sp>
          <p:nvSpPr>
            <p:cNvPr id="374" name="AutoShape 341"/>
            <p:cNvSpPr>
              <a:spLocks noChangeArrowheads="1"/>
            </p:cNvSpPr>
            <p:nvPr/>
          </p:nvSpPr>
          <p:spPr bwMode="auto">
            <a:xfrm>
              <a:off x="864" y="2304"/>
              <a:ext cx="1488" cy="1488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FF0066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F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75" name="Group 342"/>
            <p:cNvGrpSpPr>
              <a:grpSpLocks/>
            </p:cNvGrpSpPr>
            <p:nvPr/>
          </p:nvGrpSpPr>
          <p:grpSpPr bwMode="auto">
            <a:xfrm rot="-5400000">
              <a:off x="1581" y="2778"/>
              <a:ext cx="53" cy="186"/>
              <a:chOff x="7200" y="1440"/>
              <a:chExt cx="1080" cy="2700"/>
            </a:xfrm>
          </p:grpSpPr>
          <p:sp>
            <p:nvSpPr>
              <p:cNvPr id="382" name="Freeform 343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" name="AutoShape 344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6" name="Group 345"/>
            <p:cNvGrpSpPr>
              <a:grpSpLocks/>
            </p:cNvGrpSpPr>
            <p:nvPr/>
          </p:nvGrpSpPr>
          <p:grpSpPr bwMode="auto">
            <a:xfrm>
              <a:off x="1675" y="3054"/>
              <a:ext cx="53" cy="184"/>
              <a:chOff x="7200" y="1440"/>
              <a:chExt cx="1080" cy="2700"/>
            </a:xfrm>
          </p:grpSpPr>
          <p:sp>
            <p:nvSpPr>
              <p:cNvPr id="380" name="Freeform 346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" name="AutoShape 347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7" name="Group 348"/>
            <p:cNvGrpSpPr>
              <a:grpSpLocks/>
            </p:cNvGrpSpPr>
            <p:nvPr/>
          </p:nvGrpSpPr>
          <p:grpSpPr bwMode="auto">
            <a:xfrm>
              <a:off x="1675" y="2870"/>
              <a:ext cx="53" cy="184"/>
              <a:chOff x="7200" y="1440"/>
              <a:chExt cx="1080" cy="2700"/>
            </a:xfrm>
          </p:grpSpPr>
          <p:sp>
            <p:nvSpPr>
              <p:cNvPr id="378" name="Freeform 349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" name="AutoShape 350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84" name="Group 351"/>
          <p:cNvGrpSpPr>
            <a:grpSpLocks/>
          </p:cNvGrpSpPr>
          <p:nvPr/>
        </p:nvGrpSpPr>
        <p:grpSpPr bwMode="auto">
          <a:xfrm>
            <a:off x="8934053" y="805893"/>
            <a:ext cx="1616101" cy="1151159"/>
            <a:chOff x="2160" y="1824"/>
            <a:chExt cx="1488" cy="1488"/>
          </a:xfrm>
        </p:grpSpPr>
        <p:sp>
          <p:nvSpPr>
            <p:cNvPr id="385" name="AutoShape 352"/>
            <p:cNvSpPr>
              <a:spLocks noChangeArrowheads="1"/>
            </p:cNvSpPr>
            <p:nvPr/>
          </p:nvSpPr>
          <p:spPr bwMode="auto">
            <a:xfrm>
              <a:off x="2160" y="1824"/>
              <a:ext cx="1488" cy="1488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FF0066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F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86" name="Group 353"/>
            <p:cNvGrpSpPr>
              <a:grpSpLocks/>
            </p:cNvGrpSpPr>
            <p:nvPr/>
          </p:nvGrpSpPr>
          <p:grpSpPr bwMode="auto">
            <a:xfrm rot="-5400000">
              <a:off x="2877" y="2298"/>
              <a:ext cx="53" cy="186"/>
              <a:chOff x="7200" y="1440"/>
              <a:chExt cx="1080" cy="2700"/>
            </a:xfrm>
          </p:grpSpPr>
          <p:sp>
            <p:nvSpPr>
              <p:cNvPr id="402" name="Freeform 354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" name="AutoShape 355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7" name="Group 356"/>
            <p:cNvGrpSpPr>
              <a:grpSpLocks/>
            </p:cNvGrpSpPr>
            <p:nvPr/>
          </p:nvGrpSpPr>
          <p:grpSpPr bwMode="auto">
            <a:xfrm rot="-5400000">
              <a:off x="2878" y="2665"/>
              <a:ext cx="52" cy="186"/>
              <a:chOff x="7200" y="1440"/>
              <a:chExt cx="1080" cy="2700"/>
            </a:xfrm>
          </p:grpSpPr>
          <p:sp>
            <p:nvSpPr>
              <p:cNvPr id="400" name="Freeform 357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" name="AutoShape 358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8" name="Group 359"/>
            <p:cNvGrpSpPr>
              <a:grpSpLocks/>
            </p:cNvGrpSpPr>
            <p:nvPr/>
          </p:nvGrpSpPr>
          <p:grpSpPr bwMode="auto">
            <a:xfrm rot="-5400000">
              <a:off x="2878" y="2481"/>
              <a:ext cx="52" cy="186"/>
              <a:chOff x="7200" y="1440"/>
              <a:chExt cx="1080" cy="2700"/>
            </a:xfrm>
          </p:grpSpPr>
          <p:sp>
            <p:nvSpPr>
              <p:cNvPr id="398" name="Freeform 360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" name="AutoShape 361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" name="Group 362"/>
            <p:cNvGrpSpPr>
              <a:grpSpLocks/>
            </p:cNvGrpSpPr>
            <p:nvPr/>
          </p:nvGrpSpPr>
          <p:grpSpPr bwMode="auto">
            <a:xfrm>
              <a:off x="2971" y="2574"/>
              <a:ext cx="53" cy="184"/>
              <a:chOff x="7200" y="1440"/>
              <a:chExt cx="1080" cy="2700"/>
            </a:xfrm>
          </p:grpSpPr>
          <p:sp>
            <p:nvSpPr>
              <p:cNvPr id="396" name="Freeform 363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7" name="AutoShape 364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90" name="Group 365"/>
            <p:cNvGrpSpPr>
              <a:grpSpLocks/>
            </p:cNvGrpSpPr>
            <p:nvPr/>
          </p:nvGrpSpPr>
          <p:grpSpPr bwMode="auto">
            <a:xfrm>
              <a:off x="2784" y="2574"/>
              <a:ext cx="53" cy="184"/>
              <a:chOff x="7200" y="1440"/>
              <a:chExt cx="1080" cy="2700"/>
            </a:xfrm>
          </p:grpSpPr>
          <p:sp>
            <p:nvSpPr>
              <p:cNvPr id="394" name="Freeform 366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" name="AutoShape 367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91" name="Group 805"/>
            <p:cNvGrpSpPr>
              <a:grpSpLocks/>
            </p:cNvGrpSpPr>
            <p:nvPr/>
          </p:nvGrpSpPr>
          <p:grpSpPr bwMode="auto">
            <a:xfrm>
              <a:off x="2784" y="2390"/>
              <a:ext cx="53" cy="184"/>
              <a:chOff x="7200" y="1440"/>
              <a:chExt cx="1080" cy="2700"/>
            </a:xfrm>
          </p:grpSpPr>
          <p:sp>
            <p:nvSpPr>
              <p:cNvPr id="392" name="Freeform 369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" name="AutoShape 370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04" name="Group 371"/>
          <p:cNvGrpSpPr>
            <a:grpSpLocks/>
          </p:cNvGrpSpPr>
          <p:nvPr/>
        </p:nvGrpSpPr>
        <p:grpSpPr bwMode="auto">
          <a:xfrm>
            <a:off x="8934053" y="805893"/>
            <a:ext cx="1616101" cy="1151159"/>
            <a:chOff x="1296" y="2112"/>
            <a:chExt cx="1488" cy="1488"/>
          </a:xfrm>
        </p:grpSpPr>
        <p:sp>
          <p:nvSpPr>
            <p:cNvPr id="405" name="AutoShape 372"/>
            <p:cNvSpPr>
              <a:spLocks noChangeArrowheads="1"/>
            </p:cNvSpPr>
            <p:nvPr/>
          </p:nvSpPr>
          <p:spPr bwMode="auto">
            <a:xfrm>
              <a:off x="1296" y="2112"/>
              <a:ext cx="1488" cy="1488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FF0066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F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6" name="Group 373"/>
            <p:cNvGrpSpPr>
              <a:grpSpLocks/>
            </p:cNvGrpSpPr>
            <p:nvPr/>
          </p:nvGrpSpPr>
          <p:grpSpPr bwMode="auto">
            <a:xfrm rot="-5400000">
              <a:off x="2013" y="2586"/>
              <a:ext cx="53" cy="186"/>
              <a:chOff x="7200" y="1440"/>
              <a:chExt cx="1080" cy="2700"/>
            </a:xfrm>
          </p:grpSpPr>
          <p:sp>
            <p:nvSpPr>
              <p:cNvPr id="419" name="Freeform 374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" name="AutoShape 375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7" name="Group 376"/>
            <p:cNvGrpSpPr>
              <a:grpSpLocks/>
            </p:cNvGrpSpPr>
            <p:nvPr/>
          </p:nvGrpSpPr>
          <p:grpSpPr bwMode="auto">
            <a:xfrm rot="-5400000">
              <a:off x="2014" y="2953"/>
              <a:ext cx="52" cy="186"/>
              <a:chOff x="7200" y="1440"/>
              <a:chExt cx="1080" cy="2700"/>
            </a:xfrm>
          </p:grpSpPr>
          <p:sp>
            <p:nvSpPr>
              <p:cNvPr id="417" name="Freeform 377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" name="AutoShape 378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8" name="Group 379"/>
            <p:cNvGrpSpPr>
              <a:grpSpLocks/>
            </p:cNvGrpSpPr>
            <p:nvPr/>
          </p:nvGrpSpPr>
          <p:grpSpPr bwMode="auto">
            <a:xfrm rot="-5400000">
              <a:off x="2014" y="2769"/>
              <a:ext cx="52" cy="186"/>
              <a:chOff x="7200" y="1440"/>
              <a:chExt cx="1080" cy="2700"/>
            </a:xfrm>
          </p:grpSpPr>
          <p:sp>
            <p:nvSpPr>
              <p:cNvPr id="415" name="Freeform 380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" name="AutoShape 381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9" name="Group 382"/>
            <p:cNvGrpSpPr>
              <a:grpSpLocks/>
            </p:cNvGrpSpPr>
            <p:nvPr/>
          </p:nvGrpSpPr>
          <p:grpSpPr bwMode="auto">
            <a:xfrm>
              <a:off x="2107" y="2862"/>
              <a:ext cx="53" cy="184"/>
              <a:chOff x="7200" y="1440"/>
              <a:chExt cx="1080" cy="2700"/>
            </a:xfrm>
          </p:grpSpPr>
          <p:sp>
            <p:nvSpPr>
              <p:cNvPr id="413" name="Freeform 383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" name="AutoShape 384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" name="Group 385"/>
            <p:cNvGrpSpPr>
              <a:grpSpLocks/>
            </p:cNvGrpSpPr>
            <p:nvPr/>
          </p:nvGrpSpPr>
          <p:grpSpPr bwMode="auto">
            <a:xfrm>
              <a:off x="1920" y="2678"/>
              <a:ext cx="53" cy="184"/>
              <a:chOff x="7200" y="1440"/>
              <a:chExt cx="1080" cy="2700"/>
            </a:xfrm>
          </p:grpSpPr>
          <p:sp>
            <p:nvSpPr>
              <p:cNvPr id="411" name="Freeform 386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" name="AutoShape 387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21" name="Group 388"/>
          <p:cNvGrpSpPr>
            <a:grpSpLocks/>
          </p:cNvGrpSpPr>
          <p:nvPr/>
        </p:nvGrpSpPr>
        <p:grpSpPr bwMode="auto">
          <a:xfrm>
            <a:off x="8934053" y="805893"/>
            <a:ext cx="1616101" cy="1151159"/>
            <a:chOff x="384" y="2448"/>
            <a:chExt cx="1488" cy="1488"/>
          </a:xfrm>
        </p:grpSpPr>
        <p:sp>
          <p:nvSpPr>
            <p:cNvPr id="422" name="AutoShape 389"/>
            <p:cNvSpPr>
              <a:spLocks noChangeArrowheads="1"/>
            </p:cNvSpPr>
            <p:nvPr/>
          </p:nvSpPr>
          <p:spPr bwMode="auto">
            <a:xfrm>
              <a:off x="384" y="2448"/>
              <a:ext cx="1488" cy="1488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FF0066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F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3" name="Group 390"/>
            <p:cNvGrpSpPr>
              <a:grpSpLocks/>
            </p:cNvGrpSpPr>
            <p:nvPr/>
          </p:nvGrpSpPr>
          <p:grpSpPr bwMode="auto">
            <a:xfrm>
              <a:off x="1008" y="3014"/>
              <a:ext cx="240" cy="368"/>
              <a:chOff x="1008" y="3014"/>
              <a:chExt cx="240" cy="368"/>
            </a:xfrm>
          </p:grpSpPr>
          <p:grpSp>
            <p:nvGrpSpPr>
              <p:cNvPr id="424" name="Group 391"/>
              <p:cNvGrpSpPr>
                <a:grpSpLocks/>
              </p:cNvGrpSpPr>
              <p:nvPr/>
            </p:nvGrpSpPr>
            <p:grpSpPr bwMode="auto">
              <a:xfrm rot="-5400000">
                <a:off x="1102" y="3105"/>
                <a:ext cx="52" cy="186"/>
                <a:chOff x="7200" y="1440"/>
                <a:chExt cx="1080" cy="2700"/>
              </a:xfrm>
            </p:grpSpPr>
            <p:sp>
              <p:nvSpPr>
                <p:cNvPr id="434" name="Freeform 392"/>
                <p:cNvSpPr>
                  <a:spLocks/>
                </p:cNvSpPr>
                <p:nvPr/>
              </p:nvSpPr>
              <p:spPr bwMode="auto">
                <a:xfrm>
                  <a:off x="7200" y="1440"/>
                  <a:ext cx="1080" cy="2700"/>
                </a:xfrm>
                <a:custGeom>
                  <a:avLst/>
                  <a:gdLst>
                    <a:gd name="T0" fmla="*/ 540 w 1080"/>
                    <a:gd name="T1" fmla="*/ 0 h 2700"/>
                    <a:gd name="T2" fmla="*/ 1080 w 1080"/>
                    <a:gd name="T3" fmla="*/ 540 h 2700"/>
                    <a:gd name="T4" fmla="*/ 1080 w 1080"/>
                    <a:gd name="T5" fmla="*/ 2160 h 2700"/>
                    <a:gd name="T6" fmla="*/ 540 w 1080"/>
                    <a:gd name="T7" fmla="*/ 2700 h 2700"/>
                    <a:gd name="T8" fmla="*/ 0 w 1080"/>
                    <a:gd name="T9" fmla="*/ 2160 h 2700"/>
                    <a:gd name="T10" fmla="*/ 0 w 1080"/>
                    <a:gd name="T11" fmla="*/ 540 h 2700"/>
                    <a:gd name="T12" fmla="*/ 540 w 1080"/>
                    <a:gd name="T13" fmla="*/ 0 h 27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0"/>
                    <a:gd name="T22" fmla="*/ 0 h 2700"/>
                    <a:gd name="T23" fmla="*/ 1080 w 1080"/>
                    <a:gd name="T24" fmla="*/ 2700 h 27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0" h="2700">
                      <a:moveTo>
                        <a:pt x="540" y="0"/>
                      </a:moveTo>
                      <a:lnTo>
                        <a:pt x="1080" y="540"/>
                      </a:lnTo>
                      <a:lnTo>
                        <a:pt x="1080" y="2160"/>
                      </a:lnTo>
                      <a:lnTo>
                        <a:pt x="540" y="2700"/>
                      </a:lnTo>
                      <a:lnTo>
                        <a:pt x="0" y="2160"/>
                      </a:lnTo>
                      <a:lnTo>
                        <a:pt x="0" y="540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5" name="AutoShape 393"/>
                <p:cNvSpPr>
                  <a:spLocks noChangeArrowheads="1"/>
                </p:cNvSpPr>
                <p:nvPr/>
              </p:nvSpPr>
              <p:spPr bwMode="auto">
                <a:xfrm>
                  <a:off x="7920" y="1980"/>
                  <a:ext cx="180" cy="1620"/>
                </a:xfrm>
                <a:prstGeom prst="flowChartTerminator">
                  <a:avLst/>
                </a:prstGeom>
                <a:solidFill>
                  <a:srgbClr val="0000FF"/>
                </a:solidFill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5" name="Group 394"/>
              <p:cNvGrpSpPr>
                <a:grpSpLocks/>
              </p:cNvGrpSpPr>
              <p:nvPr/>
            </p:nvGrpSpPr>
            <p:grpSpPr bwMode="auto">
              <a:xfrm>
                <a:off x="1195" y="3198"/>
                <a:ext cx="53" cy="184"/>
                <a:chOff x="7200" y="1440"/>
                <a:chExt cx="1080" cy="2700"/>
              </a:xfrm>
            </p:grpSpPr>
            <p:sp>
              <p:nvSpPr>
                <p:cNvPr id="432" name="Freeform 395"/>
                <p:cNvSpPr>
                  <a:spLocks/>
                </p:cNvSpPr>
                <p:nvPr/>
              </p:nvSpPr>
              <p:spPr bwMode="auto">
                <a:xfrm>
                  <a:off x="7200" y="1440"/>
                  <a:ext cx="1080" cy="2700"/>
                </a:xfrm>
                <a:custGeom>
                  <a:avLst/>
                  <a:gdLst>
                    <a:gd name="T0" fmla="*/ 540 w 1080"/>
                    <a:gd name="T1" fmla="*/ 0 h 2700"/>
                    <a:gd name="T2" fmla="*/ 1080 w 1080"/>
                    <a:gd name="T3" fmla="*/ 540 h 2700"/>
                    <a:gd name="T4" fmla="*/ 1080 w 1080"/>
                    <a:gd name="T5" fmla="*/ 2160 h 2700"/>
                    <a:gd name="T6" fmla="*/ 540 w 1080"/>
                    <a:gd name="T7" fmla="*/ 2700 h 2700"/>
                    <a:gd name="T8" fmla="*/ 0 w 1080"/>
                    <a:gd name="T9" fmla="*/ 2160 h 2700"/>
                    <a:gd name="T10" fmla="*/ 0 w 1080"/>
                    <a:gd name="T11" fmla="*/ 540 h 2700"/>
                    <a:gd name="T12" fmla="*/ 540 w 1080"/>
                    <a:gd name="T13" fmla="*/ 0 h 27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0"/>
                    <a:gd name="T22" fmla="*/ 0 h 2700"/>
                    <a:gd name="T23" fmla="*/ 1080 w 1080"/>
                    <a:gd name="T24" fmla="*/ 2700 h 27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0" h="2700">
                      <a:moveTo>
                        <a:pt x="540" y="0"/>
                      </a:moveTo>
                      <a:lnTo>
                        <a:pt x="1080" y="540"/>
                      </a:lnTo>
                      <a:lnTo>
                        <a:pt x="1080" y="2160"/>
                      </a:lnTo>
                      <a:lnTo>
                        <a:pt x="540" y="2700"/>
                      </a:lnTo>
                      <a:lnTo>
                        <a:pt x="0" y="2160"/>
                      </a:lnTo>
                      <a:lnTo>
                        <a:pt x="0" y="540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3" name="AutoShape 396"/>
                <p:cNvSpPr>
                  <a:spLocks noChangeArrowheads="1"/>
                </p:cNvSpPr>
                <p:nvPr/>
              </p:nvSpPr>
              <p:spPr bwMode="auto">
                <a:xfrm>
                  <a:off x="7920" y="1980"/>
                  <a:ext cx="180" cy="1620"/>
                </a:xfrm>
                <a:prstGeom prst="flowChartTerminator">
                  <a:avLst/>
                </a:prstGeom>
                <a:solidFill>
                  <a:srgbClr val="0000FF"/>
                </a:solidFill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6" name="Group 397"/>
              <p:cNvGrpSpPr>
                <a:grpSpLocks/>
              </p:cNvGrpSpPr>
              <p:nvPr/>
            </p:nvGrpSpPr>
            <p:grpSpPr bwMode="auto">
              <a:xfrm>
                <a:off x="1008" y="3014"/>
                <a:ext cx="53" cy="184"/>
                <a:chOff x="7200" y="1440"/>
                <a:chExt cx="1080" cy="2700"/>
              </a:xfrm>
            </p:grpSpPr>
            <p:sp>
              <p:nvSpPr>
                <p:cNvPr id="430" name="Freeform 398"/>
                <p:cNvSpPr>
                  <a:spLocks/>
                </p:cNvSpPr>
                <p:nvPr/>
              </p:nvSpPr>
              <p:spPr bwMode="auto">
                <a:xfrm>
                  <a:off x="7200" y="1440"/>
                  <a:ext cx="1080" cy="2700"/>
                </a:xfrm>
                <a:custGeom>
                  <a:avLst/>
                  <a:gdLst>
                    <a:gd name="T0" fmla="*/ 540 w 1080"/>
                    <a:gd name="T1" fmla="*/ 0 h 2700"/>
                    <a:gd name="T2" fmla="*/ 1080 w 1080"/>
                    <a:gd name="T3" fmla="*/ 540 h 2700"/>
                    <a:gd name="T4" fmla="*/ 1080 w 1080"/>
                    <a:gd name="T5" fmla="*/ 2160 h 2700"/>
                    <a:gd name="T6" fmla="*/ 540 w 1080"/>
                    <a:gd name="T7" fmla="*/ 2700 h 2700"/>
                    <a:gd name="T8" fmla="*/ 0 w 1080"/>
                    <a:gd name="T9" fmla="*/ 2160 h 2700"/>
                    <a:gd name="T10" fmla="*/ 0 w 1080"/>
                    <a:gd name="T11" fmla="*/ 540 h 2700"/>
                    <a:gd name="T12" fmla="*/ 540 w 1080"/>
                    <a:gd name="T13" fmla="*/ 0 h 27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0"/>
                    <a:gd name="T22" fmla="*/ 0 h 2700"/>
                    <a:gd name="T23" fmla="*/ 1080 w 1080"/>
                    <a:gd name="T24" fmla="*/ 2700 h 27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0" h="2700">
                      <a:moveTo>
                        <a:pt x="540" y="0"/>
                      </a:moveTo>
                      <a:lnTo>
                        <a:pt x="1080" y="540"/>
                      </a:lnTo>
                      <a:lnTo>
                        <a:pt x="1080" y="2160"/>
                      </a:lnTo>
                      <a:lnTo>
                        <a:pt x="540" y="2700"/>
                      </a:lnTo>
                      <a:lnTo>
                        <a:pt x="0" y="2160"/>
                      </a:lnTo>
                      <a:lnTo>
                        <a:pt x="0" y="540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" name="AutoShape 399"/>
                <p:cNvSpPr>
                  <a:spLocks noChangeArrowheads="1"/>
                </p:cNvSpPr>
                <p:nvPr/>
              </p:nvSpPr>
              <p:spPr bwMode="auto">
                <a:xfrm>
                  <a:off x="7920" y="1980"/>
                  <a:ext cx="180" cy="1620"/>
                </a:xfrm>
                <a:prstGeom prst="flowChartTerminator">
                  <a:avLst/>
                </a:prstGeom>
                <a:solidFill>
                  <a:srgbClr val="0000FF"/>
                </a:solidFill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7" name="Group 400"/>
              <p:cNvGrpSpPr>
                <a:grpSpLocks/>
              </p:cNvGrpSpPr>
              <p:nvPr/>
            </p:nvGrpSpPr>
            <p:grpSpPr bwMode="auto">
              <a:xfrm>
                <a:off x="1195" y="3014"/>
                <a:ext cx="53" cy="184"/>
                <a:chOff x="7200" y="1440"/>
                <a:chExt cx="1080" cy="2700"/>
              </a:xfrm>
            </p:grpSpPr>
            <p:sp>
              <p:nvSpPr>
                <p:cNvPr id="428" name="Freeform 401"/>
                <p:cNvSpPr>
                  <a:spLocks/>
                </p:cNvSpPr>
                <p:nvPr/>
              </p:nvSpPr>
              <p:spPr bwMode="auto">
                <a:xfrm>
                  <a:off x="7200" y="1440"/>
                  <a:ext cx="1080" cy="2700"/>
                </a:xfrm>
                <a:custGeom>
                  <a:avLst/>
                  <a:gdLst>
                    <a:gd name="T0" fmla="*/ 540 w 1080"/>
                    <a:gd name="T1" fmla="*/ 0 h 2700"/>
                    <a:gd name="T2" fmla="*/ 1080 w 1080"/>
                    <a:gd name="T3" fmla="*/ 540 h 2700"/>
                    <a:gd name="T4" fmla="*/ 1080 w 1080"/>
                    <a:gd name="T5" fmla="*/ 2160 h 2700"/>
                    <a:gd name="T6" fmla="*/ 540 w 1080"/>
                    <a:gd name="T7" fmla="*/ 2700 h 2700"/>
                    <a:gd name="T8" fmla="*/ 0 w 1080"/>
                    <a:gd name="T9" fmla="*/ 2160 h 2700"/>
                    <a:gd name="T10" fmla="*/ 0 w 1080"/>
                    <a:gd name="T11" fmla="*/ 540 h 2700"/>
                    <a:gd name="T12" fmla="*/ 540 w 1080"/>
                    <a:gd name="T13" fmla="*/ 0 h 27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0"/>
                    <a:gd name="T22" fmla="*/ 0 h 2700"/>
                    <a:gd name="T23" fmla="*/ 1080 w 1080"/>
                    <a:gd name="T24" fmla="*/ 2700 h 27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0" h="2700">
                      <a:moveTo>
                        <a:pt x="540" y="0"/>
                      </a:moveTo>
                      <a:lnTo>
                        <a:pt x="1080" y="540"/>
                      </a:lnTo>
                      <a:lnTo>
                        <a:pt x="1080" y="2160"/>
                      </a:lnTo>
                      <a:lnTo>
                        <a:pt x="540" y="2700"/>
                      </a:lnTo>
                      <a:lnTo>
                        <a:pt x="0" y="2160"/>
                      </a:lnTo>
                      <a:lnTo>
                        <a:pt x="0" y="540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9" name="AutoShape 402"/>
                <p:cNvSpPr>
                  <a:spLocks noChangeArrowheads="1"/>
                </p:cNvSpPr>
                <p:nvPr/>
              </p:nvSpPr>
              <p:spPr bwMode="auto">
                <a:xfrm>
                  <a:off x="7920" y="1980"/>
                  <a:ext cx="180" cy="1620"/>
                </a:xfrm>
                <a:prstGeom prst="flowChartTerminator">
                  <a:avLst/>
                </a:prstGeom>
                <a:solidFill>
                  <a:srgbClr val="0000FF"/>
                </a:solidFill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36" name="Group 403"/>
          <p:cNvGrpSpPr>
            <a:grpSpLocks/>
          </p:cNvGrpSpPr>
          <p:nvPr/>
        </p:nvGrpSpPr>
        <p:grpSpPr bwMode="auto">
          <a:xfrm>
            <a:off x="8934053" y="805893"/>
            <a:ext cx="1616101" cy="1151159"/>
            <a:chOff x="0" y="2304"/>
            <a:chExt cx="1488" cy="1488"/>
          </a:xfrm>
        </p:grpSpPr>
        <p:sp>
          <p:nvSpPr>
            <p:cNvPr id="437" name="AutoShape 404"/>
            <p:cNvSpPr>
              <a:spLocks noChangeArrowheads="1"/>
            </p:cNvSpPr>
            <p:nvPr/>
          </p:nvSpPr>
          <p:spPr bwMode="auto">
            <a:xfrm>
              <a:off x="0" y="2304"/>
              <a:ext cx="1488" cy="1488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FF0066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F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38" name="Group 416"/>
            <p:cNvGrpSpPr>
              <a:grpSpLocks/>
            </p:cNvGrpSpPr>
            <p:nvPr/>
          </p:nvGrpSpPr>
          <p:grpSpPr bwMode="auto">
            <a:xfrm rot="-5400000">
              <a:off x="717" y="2778"/>
              <a:ext cx="53" cy="186"/>
              <a:chOff x="7200" y="1440"/>
              <a:chExt cx="1080" cy="2700"/>
            </a:xfrm>
          </p:grpSpPr>
          <p:sp>
            <p:nvSpPr>
              <p:cNvPr id="451" name="Freeform 406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" name="AutoShape 407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9" name="Group 408"/>
            <p:cNvGrpSpPr>
              <a:grpSpLocks/>
            </p:cNvGrpSpPr>
            <p:nvPr/>
          </p:nvGrpSpPr>
          <p:grpSpPr bwMode="auto">
            <a:xfrm rot="-5400000">
              <a:off x="718" y="3145"/>
              <a:ext cx="52" cy="186"/>
              <a:chOff x="7200" y="1440"/>
              <a:chExt cx="1080" cy="2700"/>
            </a:xfrm>
          </p:grpSpPr>
          <p:sp>
            <p:nvSpPr>
              <p:cNvPr id="449" name="Freeform 409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" name="AutoShape 410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0" name="Group 411"/>
            <p:cNvGrpSpPr>
              <a:grpSpLocks/>
            </p:cNvGrpSpPr>
            <p:nvPr/>
          </p:nvGrpSpPr>
          <p:grpSpPr bwMode="auto">
            <a:xfrm rot="-5400000">
              <a:off x="718" y="2961"/>
              <a:ext cx="52" cy="186"/>
              <a:chOff x="7200" y="1440"/>
              <a:chExt cx="1080" cy="2700"/>
            </a:xfrm>
          </p:grpSpPr>
          <p:sp>
            <p:nvSpPr>
              <p:cNvPr id="447" name="Freeform 412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" name="AutoShape 413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1" name="Group 414"/>
            <p:cNvGrpSpPr>
              <a:grpSpLocks/>
            </p:cNvGrpSpPr>
            <p:nvPr/>
          </p:nvGrpSpPr>
          <p:grpSpPr bwMode="auto">
            <a:xfrm>
              <a:off x="811" y="3054"/>
              <a:ext cx="53" cy="184"/>
              <a:chOff x="7200" y="1440"/>
              <a:chExt cx="1080" cy="2700"/>
            </a:xfrm>
          </p:grpSpPr>
          <p:sp>
            <p:nvSpPr>
              <p:cNvPr id="445" name="Freeform 415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" name="AutoShape 416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2" name="Group 417"/>
            <p:cNvGrpSpPr>
              <a:grpSpLocks/>
            </p:cNvGrpSpPr>
            <p:nvPr/>
          </p:nvGrpSpPr>
          <p:grpSpPr bwMode="auto">
            <a:xfrm>
              <a:off x="811" y="2870"/>
              <a:ext cx="53" cy="184"/>
              <a:chOff x="7200" y="1440"/>
              <a:chExt cx="1080" cy="2700"/>
            </a:xfrm>
          </p:grpSpPr>
          <p:sp>
            <p:nvSpPr>
              <p:cNvPr id="443" name="Freeform 418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" name="AutoShape 419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53" name="Group 420"/>
          <p:cNvGrpSpPr>
            <a:grpSpLocks/>
          </p:cNvGrpSpPr>
          <p:nvPr/>
        </p:nvGrpSpPr>
        <p:grpSpPr bwMode="auto">
          <a:xfrm>
            <a:off x="8934053" y="805893"/>
            <a:ext cx="1616101" cy="1151159"/>
            <a:chOff x="0" y="1920"/>
            <a:chExt cx="1488" cy="1488"/>
          </a:xfrm>
        </p:grpSpPr>
        <p:sp>
          <p:nvSpPr>
            <p:cNvPr id="454" name="AutoShape 421"/>
            <p:cNvSpPr>
              <a:spLocks noChangeArrowheads="1"/>
            </p:cNvSpPr>
            <p:nvPr/>
          </p:nvSpPr>
          <p:spPr bwMode="auto">
            <a:xfrm>
              <a:off x="0" y="1920"/>
              <a:ext cx="1488" cy="1488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FF0066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F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55" name="Group 422"/>
            <p:cNvGrpSpPr>
              <a:grpSpLocks/>
            </p:cNvGrpSpPr>
            <p:nvPr/>
          </p:nvGrpSpPr>
          <p:grpSpPr bwMode="auto">
            <a:xfrm rot="-5400000">
              <a:off x="717" y="2394"/>
              <a:ext cx="53" cy="186"/>
              <a:chOff x="7200" y="1440"/>
              <a:chExt cx="1080" cy="2700"/>
            </a:xfrm>
          </p:grpSpPr>
          <p:sp>
            <p:nvSpPr>
              <p:cNvPr id="468" name="Freeform 423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9" name="AutoShape 424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6" name="Group 425"/>
            <p:cNvGrpSpPr>
              <a:grpSpLocks/>
            </p:cNvGrpSpPr>
            <p:nvPr/>
          </p:nvGrpSpPr>
          <p:grpSpPr bwMode="auto">
            <a:xfrm rot="-5400000">
              <a:off x="718" y="2761"/>
              <a:ext cx="52" cy="186"/>
              <a:chOff x="7200" y="1440"/>
              <a:chExt cx="1080" cy="2700"/>
            </a:xfrm>
          </p:grpSpPr>
          <p:sp>
            <p:nvSpPr>
              <p:cNvPr id="466" name="Freeform 426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7" name="AutoShape 427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7" name="Group 428"/>
            <p:cNvGrpSpPr>
              <a:grpSpLocks/>
            </p:cNvGrpSpPr>
            <p:nvPr/>
          </p:nvGrpSpPr>
          <p:grpSpPr bwMode="auto">
            <a:xfrm rot="-5400000">
              <a:off x="718" y="2577"/>
              <a:ext cx="52" cy="186"/>
              <a:chOff x="7200" y="1440"/>
              <a:chExt cx="1080" cy="2700"/>
            </a:xfrm>
          </p:grpSpPr>
          <p:sp>
            <p:nvSpPr>
              <p:cNvPr id="464" name="Freeform 429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" name="AutoShape 430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8" name="Group 431"/>
            <p:cNvGrpSpPr>
              <a:grpSpLocks/>
            </p:cNvGrpSpPr>
            <p:nvPr/>
          </p:nvGrpSpPr>
          <p:grpSpPr bwMode="auto">
            <a:xfrm>
              <a:off x="624" y="2670"/>
              <a:ext cx="53" cy="184"/>
              <a:chOff x="7200" y="1440"/>
              <a:chExt cx="1080" cy="2700"/>
            </a:xfrm>
          </p:grpSpPr>
          <p:sp>
            <p:nvSpPr>
              <p:cNvPr id="462" name="Freeform 432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" name="AutoShape 433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9" name="Group 434"/>
            <p:cNvGrpSpPr>
              <a:grpSpLocks/>
            </p:cNvGrpSpPr>
            <p:nvPr/>
          </p:nvGrpSpPr>
          <p:grpSpPr bwMode="auto">
            <a:xfrm>
              <a:off x="811" y="2486"/>
              <a:ext cx="53" cy="184"/>
              <a:chOff x="7200" y="1440"/>
              <a:chExt cx="1080" cy="2700"/>
            </a:xfrm>
          </p:grpSpPr>
          <p:sp>
            <p:nvSpPr>
              <p:cNvPr id="460" name="Freeform 435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" name="AutoShape 436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70" name="Group 437"/>
          <p:cNvGrpSpPr>
            <a:grpSpLocks/>
          </p:cNvGrpSpPr>
          <p:nvPr/>
        </p:nvGrpSpPr>
        <p:grpSpPr bwMode="auto">
          <a:xfrm>
            <a:off x="8934053" y="805893"/>
            <a:ext cx="1616101" cy="1151159"/>
            <a:chOff x="720" y="1968"/>
            <a:chExt cx="1488" cy="1488"/>
          </a:xfrm>
        </p:grpSpPr>
        <p:sp>
          <p:nvSpPr>
            <p:cNvPr id="471" name="AutoShape 438"/>
            <p:cNvSpPr>
              <a:spLocks noChangeArrowheads="1"/>
            </p:cNvSpPr>
            <p:nvPr/>
          </p:nvSpPr>
          <p:spPr bwMode="auto">
            <a:xfrm>
              <a:off x="720" y="1968"/>
              <a:ext cx="1488" cy="1488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FF0066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F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72" name="Group 439"/>
            <p:cNvGrpSpPr>
              <a:grpSpLocks/>
            </p:cNvGrpSpPr>
            <p:nvPr/>
          </p:nvGrpSpPr>
          <p:grpSpPr bwMode="auto">
            <a:xfrm>
              <a:off x="1440" y="2718"/>
              <a:ext cx="53" cy="184"/>
              <a:chOff x="7200" y="1440"/>
              <a:chExt cx="1080" cy="2700"/>
            </a:xfrm>
          </p:grpSpPr>
          <p:sp>
            <p:nvSpPr>
              <p:cNvPr id="476" name="Freeform 440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7" name="AutoShape 441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73" name="Group 442"/>
            <p:cNvGrpSpPr>
              <a:grpSpLocks/>
            </p:cNvGrpSpPr>
            <p:nvPr/>
          </p:nvGrpSpPr>
          <p:grpSpPr bwMode="auto">
            <a:xfrm>
              <a:off x="1440" y="2534"/>
              <a:ext cx="53" cy="184"/>
              <a:chOff x="7200" y="1440"/>
              <a:chExt cx="1080" cy="2700"/>
            </a:xfrm>
          </p:grpSpPr>
          <p:sp>
            <p:nvSpPr>
              <p:cNvPr id="474" name="Freeform 443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5" name="AutoShape 444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78" name="Group 445"/>
          <p:cNvGrpSpPr>
            <a:grpSpLocks/>
          </p:cNvGrpSpPr>
          <p:nvPr/>
        </p:nvGrpSpPr>
        <p:grpSpPr bwMode="auto">
          <a:xfrm>
            <a:off x="8640762" y="544548"/>
            <a:ext cx="2085472" cy="1633643"/>
            <a:chOff x="6151" y="1376"/>
            <a:chExt cx="2520" cy="2160"/>
          </a:xfrm>
        </p:grpSpPr>
        <p:sp>
          <p:nvSpPr>
            <p:cNvPr id="479" name="AutoShape 446"/>
            <p:cNvSpPr>
              <a:spLocks noChangeArrowheads="1"/>
            </p:cNvSpPr>
            <p:nvPr/>
          </p:nvSpPr>
          <p:spPr bwMode="auto">
            <a:xfrm>
              <a:off x="6151" y="1376"/>
              <a:ext cx="2520" cy="2160"/>
            </a:xfrm>
            <a:prstGeom prst="irregularSeal2">
              <a:avLst/>
            </a:prstGeom>
            <a:gradFill rotWithShape="1">
              <a:gsLst>
                <a:gs pos="0">
                  <a:srgbClr val="FFCCFF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" name="WordArt 447"/>
            <p:cNvSpPr>
              <a:spLocks noChangeArrowheads="1" noChangeShapeType="1" noTextEdit="1"/>
            </p:cNvSpPr>
            <p:nvPr/>
          </p:nvSpPr>
          <p:spPr bwMode="auto">
            <a:xfrm>
              <a:off x="6660" y="2171"/>
              <a:ext cx="1440" cy="5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 dirty="0" err="1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VNI-Souvir"/>
                </a:rPr>
                <a:t>H</a:t>
              </a:r>
              <a:r>
                <a:rPr lang="en-US" sz="3200" kern="10" dirty="0" err="1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VNI-Souvir"/>
                </a:rPr>
                <a:t>eát</a:t>
              </a:r>
              <a:r>
                <a:rPr lang="en-US" sz="3200" kern="10" dirty="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VNI-Souvir"/>
                </a:rPr>
                <a:t> </a:t>
              </a:r>
              <a:r>
                <a:rPr lang="en-US" sz="3600" kern="10" dirty="0" err="1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VNI-Souvir"/>
                </a:rPr>
                <a:t>giôø</a:t>
              </a:r>
              <a:endPara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Souvir"/>
              </a:endParaRPr>
            </a:p>
          </p:txBody>
        </p:sp>
      </p:grpSp>
      <p:sp>
        <p:nvSpPr>
          <p:cNvPr id="481" name="Oval 34"/>
          <p:cNvSpPr>
            <a:spLocks noChangeArrowheads="1"/>
          </p:cNvSpPr>
          <p:nvPr/>
        </p:nvSpPr>
        <p:spPr bwMode="auto">
          <a:xfrm>
            <a:off x="3851312" y="3367881"/>
            <a:ext cx="533401" cy="533400"/>
          </a:xfrm>
          <a:prstGeom prst="ellipse">
            <a:avLst/>
          </a:prstGeom>
          <a:noFill/>
          <a:ln w="317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482" name="TextBox 481"/>
          <p:cNvSpPr txBox="1"/>
          <p:nvPr/>
        </p:nvSpPr>
        <p:spPr>
          <a:xfrm>
            <a:off x="3823255" y="1361370"/>
            <a:ext cx="5259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400" dirty="0" err="1" smtClean="0">
                <a:solidFill>
                  <a:srgbClr val="3737FF"/>
                </a:solidFill>
              </a:rPr>
              <a:t>Trong</a:t>
            </a:r>
            <a:r>
              <a:rPr lang="fr-FR" sz="2400" dirty="0" smtClean="0">
                <a:solidFill>
                  <a:srgbClr val="3737FF"/>
                </a:solidFill>
              </a:rPr>
              <a:t> </a:t>
            </a:r>
            <a:r>
              <a:rPr lang="fr-FR" sz="2400" dirty="0" err="1" smtClean="0">
                <a:solidFill>
                  <a:srgbClr val="3737FF"/>
                </a:solidFill>
              </a:rPr>
              <a:t>các</a:t>
            </a:r>
            <a:r>
              <a:rPr lang="fr-FR" sz="2400" dirty="0" smtClean="0">
                <a:solidFill>
                  <a:srgbClr val="3737FF"/>
                </a:solidFill>
              </a:rPr>
              <a:t> </a:t>
            </a:r>
            <a:r>
              <a:rPr lang="fr-FR" sz="2400" dirty="0" err="1" smtClean="0">
                <a:solidFill>
                  <a:srgbClr val="3737FF"/>
                </a:solidFill>
              </a:rPr>
              <a:t>hàm</a:t>
            </a:r>
            <a:r>
              <a:rPr lang="fr-FR" sz="2400" dirty="0" smtClean="0">
                <a:solidFill>
                  <a:srgbClr val="3737FF"/>
                </a:solidFill>
              </a:rPr>
              <a:t> </a:t>
            </a:r>
            <a:r>
              <a:rPr lang="fr-FR" sz="2400" dirty="0" err="1" smtClean="0">
                <a:solidFill>
                  <a:srgbClr val="3737FF"/>
                </a:solidFill>
              </a:rPr>
              <a:t>số</a:t>
            </a:r>
            <a:r>
              <a:rPr lang="fr-FR" sz="2400" dirty="0" smtClean="0">
                <a:solidFill>
                  <a:srgbClr val="3737FF"/>
                </a:solidFill>
              </a:rPr>
              <a:t> </a:t>
            </a:r>
            <a:r>
              <a:rPr lang="fr-FR" sz="2400" dirty="0" err="1" smtClean="0">
                <a:solidFill>
                  <a:srgbClr val="3737FF"/>
                </a:solidFill>
              </a:rPr>
              <a:t>sau</a:t>
            </a:r>
            <a:r>
              <a:rPr lang="fr-FR" sz="2400" dirty="0" smtClean="0">
                <a:solidFill>
                  <a:srgbClr val="3737FF"/>
                </a:solidFill>
              </a:rPr>
              <a:t> </a:t>
            </a:r>
            <a:r>
              <a:rPr lang="fr-FR" sz="2400" dirty="0" err="1" smtClean="0">
                <a:solidFill>
                  <a:srgbClr val="3737FF"/>
                </a:solidFill>
              </a:rPr>
              <a:t>hàm</a:t>
            </a:r>
            <a:r>
              <a:rPr lang="fr-FR" sz="2400" dirty="0" smtClean="0">
                <a:solidFill>
                  <a:srgbClr val="3737FF"/>
                </a:solidFill>
              </a:rPr>
              <a:t> </a:t>
            </a:r>
            <a:r>
              <a:rPr lang="fr-FR" sz="2400" dirty="0" err="1" smtClean="0">
                <a:solidFill>
                  <a:srgbClr val="3737FF"/>
                </a:solidFill>
              </a:rPr>
              <a:t>số</a:t>
            </a:r>
            <a:r>
              <a:rPr lang="fr-FR" sz="2400" dirty="0" smtClean="0">
                <a:solidFill>
                  <a:srgbClr val="3737FF"/>
                </a:solidFill>
              </a:rPr>
              <a:t> </a:t>
            </a:r>
            <a:r>
              <a:rPr lang="fr-FR" sz="2400" dirty="0" err="1" smtClean="0">
                <a:solidFill>
                  <a:srgbClr val="3737FF"/>
                </a:solidFill>
              </a:rPr>
              <a:t>nào</a:t>
            </a:r>
            <a:r>
              <a:rPr lang="fr-FR" sz="2400" dirty="0" smtClean="0">
                <a:solidFill>
                  <a:srgbClr val="3737FF"/>
                </a:solidFill>
              </a:rPr>
              <a:t> </a:t>
            </a:r>
            <a:r>
              <a:rPr lang="fr-FR" sz="2400" b="1" dirty="0" err="1" smtClean="0">
                <a:solidFill>
                  <a:srgbClr val="3737FF"/>
                </a:solidFill>
              </a:rPr>
              <a:t>liên</a:t>
            </a:r>
            <a:r>
              <a:rPr lang="fr-FR" sz="2400" b="1" dirty="0" smtClean="0">
                <a:solidFill>
                  <a:srgbClr val="3737FF"/>
                </a:solidFill>
              </a:rPr>
              <a:t> </a:t>
            </a:r>
            <a:r>
              <a:rPr lang="fr-FR" sz="2400" b="1" dirty="0" err="1" smtClean="0">
                <a:solidFill>
                  <a:srgbClr val="3737FF"/>
                </a:solidFill>
              </a:rPr>
              <a:t>tục</a:t>
            </a:r>
            <a:r>
              <a:rPr lang="fr-FR" sz="2400" dirty="0" smtClean="0">
                <a:solidFill>
                  <a:srgbClr val="3737FF"/>
                </a:solidFill>
              </a:rPr>
              <a:t> </a:t>
            </a:r>
            <a:r>
              <a:rPr lang="fr-FR" sz="2400" dirty="0" err="1" smtClean="0">
                <a:solidFill>
                  <a:srgbClr val="3737FF"/>
                </a:solidFill>
              </a:rPr>
              <a:t>tại</a:t>
            </a:r>
            <a:r>
              <a:rPr lang="fr-FR" sz="2400" dirty="0" smtClean="0">
                <a:solidFill>
                  <a:srgbClr val="3737FF"/>
                </a:solidFill>
              </a:rPr>
              <a:t>  x=1?</a:t>
            </a:r>
            <a:endParaRPr lang="en-US" sz="2400" dirty="0">
              <a:solidFill>
                <a:srgbClr val="3737FF"/>
              </a:solidFill>
            </a:endParaRPr>
          </a:p>
        </p:txBody>
      </p:sp>
      <p:sp>
        <p:nvSpPr>
          <p:cNvPr id="483" name="TextBox 482"/>
          <p:cNvSpPr txBox="1"/>
          <p:nvPr/>
        </p:nvSpPr>
        <p:spPr>
          <a:xfrm>
            <a:off x="3781928" y="884890"/>
            <a:ext cx="181345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50B37"/>
                </a:solidFill>
              </a:rPr>
              <a:t>Câu</a:t>
            </a:r>
            <a:r>
              <a:rPr lang="en-US" sz="2800" b="1" dirty="0" smtClean="0">
                <a:solidFill>
                  <a:srgbClr val="C50B37"/>
                </a:solidFill>
              </a:rPr>
              <a:t> 1:</a:t>
            </a:r>
            <a:endParaRPr lang="en-US" sz="2800" b="1" dirty="0">
              <a:solidFill>
                <a:srgbClr val="C50B37"/>
              </a:solidFill>
            </a:endParaRPr>
          </a:p>
        </p:txBody>
      </p:sp>
      <p:graphicFrame>
        <p:nvGraphicFramePr>
          <p:cNvPr id="484" name="Object 483"/>
          <p:cNvGraphicFramePr>
            <a:graphicFrameLocks noChangeAspect="1"/>
          </p:cNvGraphicFramePr>
          <p:nvPr/>
        </p:nvGraphicFramePr>
        <p:xfrm>
          <a:off x="4051218" y="2301081"/>
          <a:ext cx="2303544" cy="914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81" name="Equation" r:id="rId7" imgW="1117440" imgH="393480" progId="Equation.DSMT4">
                  <p:embed/>
                </p:oleObj>
              </mc:Choice>
              <mc:Fallback>
                <p:oleObj name="Equation" r:id="rId7" imgW="1117440" imgH="393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1218" y="2301081"/>
                        <a:ext cx="2303544" cy="9143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5" name="Object 484"/>
          <p:cNvGraphicFramePr>
            <a:graphicFrameLocks noChangeAspect="1"/>
          </p:cNvGraphicFramePr>
          <p:nvPr/>
        </p:nvGraphicFramePr>
        <p:xfrm>
          <a:off x="7416800" y="2247900"/>
          <a:ext cx="2741613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82" name="Equation" r:id="rId9" imgW="1066680" imgH="406080" progId="Equation.DSMT4">
                  <p:embed/>
                </p:oleObj>
              </mc:Choice>
              <mc:Fallback>
                <p:oleObj name="Equation" r:id="rId9" imgW="1066680" imgH="406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6800" y="2247900"/>
                        <a:ext cx="2741613" cy="982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6" name="Object 485"/>
          <p:cNvGraphicFramePr>
            <a:graphicFrameLocks noChangeAspect="1"/>
          </p:cNvGraphicFramePr>
          <p:nvPr/>
        </p:nvGraphicFramePr>
        <p:xfrm>
          <a:off x="7421562" y="3291681"/>
          <a:ext cx="2590800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83" name="Equation" r:id="rId11" imgW="1143000" imgH="266400" progId="Equation.DSMT4">
                  <p:embed/>
                </p:oleObj>
              </mc:Choice>
              <mc:Fallback>
                <p:oleObj name="Equation" r:id="rId11" imgW="1143000" imgH="2664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1562" y="3291681"/>
                        <a:ext cx="2590800" cy="646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7" name="Object 6"/>
          <p:cNvGraphicFramePr>
            <a:graphicFrameLocks noChangeAspect="1"/>
          </p:cNvGraphicFramePr>
          <p:nvPr/>
        </p:nvGraphicFramePr>
        <p:xfrm>
          <a:off x="4003674" y="3291681"/>
          <a:ext cx="2274888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84" name="Equation" r:id="rId13" imgW="1320480" imgH="279360" progId="Equation.DSMT4">
                  <p:embed/>
                </p:oleObj>
              </mc:Choice>
              <mc:Fallback>
                <p:oleObj name="Equation" r:id="rId13" imgW="1320480" imgH="2793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3674" y="3291681"/>
                        <a:ext cx="2274888" cy="627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8" name="TextBox 487"/>
          <p:cNvSpPr txBox="1"/>
          <p:nvPr/>
        </p:nvSpPr>
        <p:spPr>
          <a:xfrm>
            <a:off x="3840162" y="4277816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HD: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89" name="TextBox 488"/>
          <p:cNvSpPr txBox="1"/>
          <p:nvPr/>
        </p:nvSpPr>
        <p:spPr>
          <a:xfrm>
            <a:off x="4419599" y="4175667"/>
            <a:ext cx="6278563" cy="1706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>
                <a:solidFill>
                  <a:srgbClr val="FF0066"/>
                </a:solidFill>
              </a:rPr>
              <a:t>Các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</a:rPr>
              <a:t>hàm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</a:rPr>
              <a:t>số</a:t>
            </a:r>
            <a:r>
              <a:rPr lang="en-US" sz="2400" dirty="0" smtClean="0">
                <a:solidFill>
                  <a:srgbClr val="FF0066"/>
                </a:solidFill>
              </a:rPr>
              <a:t> f(x), g(x), k(x) </a:t>
            </a:r>
            <a:r>
              <a:rPr lang="en-US" sz="2400" dirty="0" err="1" smtClean="0">
                <a:solidFill>
                  <a:srgbClr val="FF0066"/>
                </a:solidFill>
              </a:rPr>
              <a:t>không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</a:rPr>
              <a:t>xác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r>
              <a:rPr lang="vi-VN" sz="2400" dirty="0" smtClean="0">
                <a:solidFill>
                  <a:srgbClr val="FF0066"/>
                </a:solidFill>
              </a:rPr>
              <a:t>định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</a:rPr>
              <a:t>tại</a:t>
            </a:r>
            <a:r>
              <a:rPr lang="en-US" sz="2400" dirty="0" smtClean="0">
                <a:solidFill>
                  <a:srgbClr val="FF0066"/>
                </a:solidFill>
              </a:rPr>
              <a:t> x=1. </a:t>
            </a:r>
            <a:r>
              <a:rPr lang="en-US" sz="2400" dirty="0" err="1" smtClean="0">
                <a:solidFill>
                  <a:srgbClr val="FF0066"/>
                </a:solidFill>
              </a:rPr>
              <a:t>Hàm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</a:rPr>
              <a:t>số</a:t>
            </a:r>
            <a:r>
              <a:rPr lang="en-US" sz="2400" dirty="0" smtClean="0">
                <a:solidFill>
                  <a:srgbClr val="FF0066"/>
                </a:solidFill>
              </a:rPr>
              <a:t> h(x) </a:t>
            </a:r>
            <a:r>
              <a:rPr lang="en-US" sz="2400" dirty="0" err="1" smtClean="0">
                <a:solidFill>
                  <a:srgbClr val="FF0066"/>
                </a:solidFill>
              </a:rPr>
              <a:t>là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</a:rPr>
              <a:t>hàm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r>
              <a:rPr lang="vi-VN" sz="2400" dirty="0" smtClean="0">
                <a:solidFill>
                  <a:srgbClr val="FF0066"/>
                </a:solidFill>
              </a:rPr>
              <a:t>đ</a:t>
            </a:r>
            <a:r>
              <a:rPr lang="en-US" sz="2400" dirty="0" smtClean="0">
                <a:solidFill>
                  <a:srgbClr val="FF0066"/>
                </a:solidFill>
              </a:rPr>
              <a:t>a </a:t>
            </a:r>
            <a:r>
              <a:rPr lang="en-US" sz="2400" dirty="0" err="1" smtClean="0">
                <a:solidFill>
                  <a:srgbClr val="FF0066"/>
                </a:solidFill>
              </a:rPr>
              <a:t>thức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</a:rPr>
              <a:t>nên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</a:rPr>
              <a:t>liên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</a:rPr>
              <a:t>tục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</a:rPr>
              <a:t>tại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</a:rPr>
              <a:t>mọi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r>
              <a:rPr lang="vi-VN" sz="2400" dirty="0" smtClean="0">
                <a:solidFill>
                  <a:srgbClr val="FF0066"/>
                </a:solidFill>
              </a:rPr>
              <a:t>đ</a:t>
            </a:r>
            <a:r>
              <a:rPr lang="en-US" sz="2400" dirty="0" err="1" smtClean="0">
                <a:solidFill>
                  <a:srgbClr val="FF0066"/>
                </a:solidFill>
              </a:rPr>
              <a:t>iểm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r>
              <a:rPr lang="en-US" sz="2400" dirty="0" smtClean="0">
                <a:solidFill>
                  <a:srgbClr val="FF0066"/>
                </a:solidFill>
                <a:latin typeface="Tiger Expert"/>
              </a:rPr>
              <a:t>⇒ </a:t>
            </a:r>
            <a:r>
              <a:rPr lang="en-US" sz="2400" dirty="0" smtClean="0">
                <a:solidFill>
                  <a:srgbClr val="FF0066"/>
                </a:solidFill>
                <a:latin typeface="+mj-lt"/>
              </a:rPr>
              <a:t>h(x) </a:t>
            </a:r>
            <a:r>
              <a:rPr lang="en-US" sz="2400" dirty="0" err="1" smtClean="0">
                <a:solidFill>
                  <a:srgbClr val="FF0066"/>
                </a:solidFill>
                <a:latin typeface="+mj-lt"/>
              </a:rPr>
              <a:t>liên</a:t>
            </a:r>
            <a:r>
              <a:rPr lang="en-US" sz="2400" dirty="0" smtClean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+mj-lt"/>
              </a:rPr>
              <a:t>tục</a:t>
            </a:r>
            <a:r>
              <a:rPr lang="en-US" sz="2400" dirty="0" smtClean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+mj-lt"/>
              </a:rPr>
              <a:t>tại</a:t>
            </a:r>
            <a:r>
              <a:rPr lang="en-US" sz="2400" dirty="0" smtClean="0">
                <a:solidFill>
                  <a:srgbClr val="FF0066"/>
                </a:solidFill>
                <a:latin typeface="+mj-lt"/>
              </a:rPr>
              <a:t> x=1.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endParaRPr lang="en-US" sz="2400" dirty="0">
              <a:solidFill>
                <a:srgbClr val="FF0066"/>
              </a:solidFill>
            </a:endParaRPr>
          </a:p>
        </p:txBody>
      </p:sp>
      <p:sp>
        <p:nvSpPr>
          <p:cNvPr id="490" name="Rectangle 489"/>
          <p:cNvSpPr/>
          <p:nvPr/>
        </p:nvSpPr>
        <p:spPr>
          <a:xfrm>
            <a:off x="106362" y="1158081"/>
            <a:ext cx="3657600" cy="915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900" dirty="0" err="1" smtClean="0">
                <a:solidFill>
                  <a:srgbClr val="3737FF"/>
                </a:solidFill>
              </a:rPr>
              <a:t>Hàm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số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i="1" dirty="0" smtClean="0">
                <a:solidFill>
                  <a:srgbClr val="3737FF"/>
                </a:solidFill>
              </a:rPr>
              <a:t>f(x)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được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gọi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là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b="1" dirty="0" err="1" smtClean="0">
                <a:solidFill>
                  <a:srgbClr val="3737FF"/>
                </a:solidFill>
              </a:rPr>
              <a:t>liên</a:t>
            </a:r>
            <a:r>
              <a:rPr lang="en-US" sz="1900" b="1" dirty="0" smtClean="0">
                <a:solidFill>
                  <a:srgbClr val="3737FF"/>
                </a:solidFill>
              </a:rPr>
              <a:t> </a:t>
            </a:r>
            <a:r>
              <a:rPr lang="en-US" sz="1900" b="1" dirty="0" err="1" smtClean="0">
                <a:solidFill>
                  <a:srgbClr val="3737FF"/>
                </a:solidFill>
              </a:rPr>
              <a:t>tục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tại</a:t>
            </a:r>
            <a:r>
              <a:rPr lang="en-US" sz="1900" dirty="0" smtClean="0">
                <a:solidFill>
                  <a:srgbClr val="3737FF"/>
                </a:solidFill>
              </a:rPr>
              <a:t>  x</a:t>
            </a:r>
            <a:r>
              <a:rPr lang="en-US" sz="1900" baseline="-25000" dirty="0" smtClean="0">
                <a:solidFill>
                  <a:srgbClr val="3737FF"/>
                </a:solidFill>
              </a:rPr>
              <a:t>0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nếu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endParaRPr lang="en-US" sz="1900" dirty="0"/>
          </a:p>
        </p:txBody>
      </p:sp>
      <p:pic>
        <p:nvPicPr>
          <p:cNvPr id="491" name="Picture 7" descr="noidu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12209" y="472282"/>
            <a:ext cx="339935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2" name="TextBox 491"/>
          <p:cNvSpPr txBox="1"/>
          <p:nvPr/>
        </p:nvSpPr>
        <p:spPr>
          <a:xfrm>
            <a:off x="0" y="1002704"/>
            <a:ext cx="3687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I. HÀM SỐ LIÊN TỤC TẠI MỘT ĐIỂM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6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6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6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6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60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70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8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1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80"/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80"/>
                                        <p:tgtEl>
                                          <p:spTgt spid="4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80"/>
                                        <p:tgtEl>
                                          <p:spTgt spid="4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9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" grpId="0" animBg="1"/>
      <p:bldP spid="482" grpId="0"/>
      <p:bldP spid="488" grpId="0"/>
      <p:bldP spid="48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k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0880725" cy="47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2950527" y="17017"/>
            <a:ext cx="1088073" cy="408411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950527" y="57493"/>
            <a:ext cx="10880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 smtClean="0">
                <a:solidFill>
                  <a:srgbClr val="FF3300"/>
                </a:solidFill>
              </a:rPr>
              <a:t>§3</a:t>
            </a:r>
            <a:endParaRPr lang="en-US" sz="1800" b="1" dirty="0">
              <a:solidFill>
                <a:srgbClr val="FF3300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476479"/>
            <a:ext cx="3763962" cy="5649684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90673" y="952959"/>
            <a:ext cx="3597089" cy="510513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ct val="25000"/>
              </a:spcBef>
            </a:pPr>
            <a:endParaRPr lang="en-US" sz="1800" b="1">
              <a:latin typeface="Times New Roman" pitchFamily="18" charset="0"/>
            </a:endParaRP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39" name="Rectangle 8"/>
          <p:cNvSpPr>
            <a:spLocks noChangeArrowheads="1"/>
          </p:cNvSpPr>
          <p:nvPr/>
        </p:nvSpPr>
        <p:spPr bwMode="auto">
          <a:xfrm>
            <a:off x="2950527" y="0"/>
            <a:ext cx="65284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00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HÀM SỐ LIÊN TỤC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0" y="2237293"/>
            <a:ext cx="368776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FF0000"/>
                </a:solidFill>
              </a:rPr>
              <a:t>II HÀM SỐ LIÊN TỤC TRÊN MỘT KHOẢNG</a:t>
            </a:r>
            <a:endParaRPr lang="en-US" sz="1300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0672" y="2377281"/>
            <a:ext cx="35970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800" dirty="0" smtClean="0">
                <a:solidFill>
                  <a:srgbClr val="3737FF"/>
                </a:solidFill>
              </a:rPr>
              <a:t>f(x) </a:t>
            </a:r>
            <a:r>
              <a:rPr lang="en-US" sz="1800" b="1" i="1" dirty="0" err="1" smtClean="0">
                <a:solidFill>
                  <a:srgbClr val="3737FF"/>
                </a:solidFill>
              </a:rPr>
              <a:t>liên</a:t>
            </a:r>
            <a:r>
              <a:rPr lang="en-US" sz="1800" b="1" i="1" dirty="0" smtClean="0">
                <a:solidFill>
                  <a:srgbClr val="3737FF"/>
                </a:solidFill>
              </a:rPr>
              <a:t> </a:t>
            </a:r>
            <a:r>
              <a:rPr lang="en-US" sz="1800" b="1" i="1" dirty="0" err="1" smtClean="0">
                <a:solidFill>
                  <a:srgbClr val="3737FF"/>
                </a:solidFill>
              </a:rPr>
              <a:t>tục</a:t>
            </a:r>
            <a:r>
              <a:rPr lang="en-US" sz="1800" b="1" i="1" dirty="0" smtClean="0">
                <a:solidFill>
                  <a:srgbClr val="3737FF"/>
                </a:solidFill>
              </a:rPr>
              <a:t> </a:t>
            </a:r>
            <a:r>
              <a:rPr lang="en-US" sz="1800" b="1" i="1" dirty="0" err="1" smtClean="0">
                <a:solidFill>
                  <a:srgbClr val="3737FF"/>
                </a:solidFill>
              </a:rPr>
              <a:t>trên</a:t>
            </a:r>
            <a:r>
              <a:rPr lang="en-US" sz="1800" b="1" i="1" dirty="0" smtClean="0">
                <a:solidFill>
                  <a:srgbClr val="3737FF"/>
                </a:solidFill>
              </a:rPr>
              <a:t> </a:t>
            </a:r>
            <a:r>
              <a:rPr lang="en-US" sz="1800" b="1" i="1" dirty="0" err="1" smtClean="0">
                <a:solidFill>
                  <a:srgbClr val="3737FF"/>
                </a:solidFill>
              </a:rPr>
              <a:t>một</a:t>
            </a:r>
            <a:r>
              <a:rPr lang="en-US" sz="1800" b="1" i="1" dirty="0" smtClean="0">
                <a:solidFill>
                  <a:srgbClr val="3737FF"/>
                </a:solidFill>
              </a:rPr>
              <a:t> </a:t>
            </a:r>
            <a:r>
              <a:rPr lang="en-US" sz="1800" b="1" i="1" dirty="0" err="1" smtClean="0">
                <a:solidFill>
                  <a:srgbClr val="3737FF"/>
                </a:solidFill>
              </a:rPr>
              <a:t>khoảng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nếu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nó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liên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tục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tại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mọi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điểm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thuộc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khoảng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đó</a:t>
            </a:r>
            <a:endParaRPr lang="en-US" sz="1800" dirty="0" smtClean="0">
              <a:solidFill>
                <a:srgbClr val="3737FF"/>
              </a:solidFill>
            </a:endParaRP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1477963" y="1640592"/>
          <a:ext cx="2094530" cy="682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04" name="Equation" r:id="rId5" imgW="1244520" imgH="342720" progId="Equation.DSMT4">
                  <p:embed/>
                </p:oleObj>
              </mc:Choice>
              <mc:Fallback>
                <p:oleObj name="Equation" r:id="rId5" imgW="1244520" imgH="3427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7963" y="1640592"/>
                        <a:ext cx="2094530" cy="6823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182562" y="3258228"/>
            <a:ext cx="312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III. MỘT SỐ ĐỊNH LÍ C</a:t>
            </a:r>
            <a:r>
              <a:rPr lang="vi-VN" sz="1400" b="1" dirty="0" smtClean="0">
                <a:solidFill>
                  <a:srgbClr val="FF0000"/>
                </a:solidFill>
              </a:rPr>
              <a:t>Ơ</a:t>
            </a:r>
            <a:r>
              <a:rPr lang="en-US" sz="1400" b="1" dirty="0" smtClean="0">
                <a:solidFill>
                  <a:srgbClr val="FF0000"/>
                </a:solidFill>
              </a:rPr>
              <a:t> BẢN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6362" y="3445938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737FF"/>
                </a:solidFill>
              </a:rPr>
              <a:t>*</a:t>
            </a:r>
            <a:r>
              <a:rPr lang="en-US" dirty="0" err="1" smtClean="0">
                <a:solidFill>
                  <a:srgbClr val="3737FF"/>
                </a:solidFill>
              </a:rPr>
              <a:t>Các</a:t>
            </a:r>
            <a:r>
              <a:rPr lang="en-US" dirty="0" smtClean="0">
                <a:solidFill>
                  <a:srgbClr val="3737FF"/>
                </a:solidFill>
              </a:rPr>
              <a:t> HS: </a:t>
            </a:r>
            <a:r>
              <a:rPr lang="vi-VN" dirty="0" smtClean="0">
                <a:solidFill>
                  <a:srgbClr val="3737FF"/>
                </a:solidFill>
              </a:rPr>
              <a:t>đa</a:t>
            </a:r>
            <a:r>
              <a:rPr lang="en-US" dirty="0" smtClean="0">
                <a:solidFill>
                  <a:srgbClr val="3737FF"/>
                </a:solidFill>
              </a:rPr>
              <a:t> </a:t>
            </a:r>
            <a:r>
              <a:rPr lang="en-US" dirty="0" err="1" smtClean="0">
                <a:solidFill>
                  <a:srgbClr val="3737FF"/>
                </a:solidFill>
              </a:rPr>
              <a:t>th</a:t>
            </a:r>
            <a:r>
              <a:rPr lang="vi-VN" dirty="0" smtClean="0">
                <a:solidFill>
                  <a:srgbClr val="3737FF"/>
                </a:solidFill>
              </a:rPr>
              <a:t>ức</a:t>
            </a:r>
            <a:r>
              <a:rPr lang="en-US" dirty="0" smtClean="0">
                <a:solidFill>
                  <a:srgbClr val="3737FF"/>
                </a:solidFill>
              </a:rPr>
              <a:t>, h</a:t>
            </a:r>
            <a:r>
              <a:rPr lang="vi-VN" dirty="0" smtClean="0">
                <a:solidFill>
                  <a:srgbClr val="3737FF"/>
                </a:solidFill>
              </a:rPr>
              <a:t>ữu</a:t>
            </a:r>
            <a:r>
              <a:rPr lang="en-US" dirty="0" smtClean="0">
                <a:solidFill>
                  <a:srgbClr val="3737FF"/>
                </a:solidFill>
              </a:rPr>
              <a:t> </a:t>
            </a:r>
            <a:r>
              <a:rPr lang="en-US" dirty="0" err="1" smtClean="0">
                <a:solidFill>
                  <a:srgbClr val="3737FF"/>
                </a:solidFill>
              </a:rPr>
              <a:t>tỉ</a:t>
            </a:r>
            <a:r>
              <a:rPr lang="en-US" dirty="0" smtClean="0">
                <a:solidFill>
                  <a:srgbClr val="3737FF"/>
                </a:solidFill>
              </a:rPr>
              <a:t>, l</a:t>
            </a:r>
            <a:r>
              <a:rPr lang="vi-VN" dirty="0" smtClean="0">
                <a:solidFill>
                  <a:srgbClr val="3737FF"/>
                </a:solidFill>
              </a:rPr>
              <a:t>ượng</a:t>
            </a:r>
            <a:r>
              <a:rPr lang="en-US" dirty="0" smtClean="0">
                <a:solidFill>
                  <a:srgbClr val="3737FF"/>
                </a:solidFill>
              </a:rPr>
              <a:t> </a:t>
            </a:r>
            <a:r>
              <a:rPr lang="en-US" dirty="0" err="1" smtClean="0">
                <a:solidFill>
                  <a:srgbClr val="3737FF"/>
                </a:solidFill>
              </a:rPr>
              <a:t>giác</a:t>
            </a:r>
            <a:r>
              <a:rPr lang="en-US" dirty="0" smtClean="0">
                <a:solidFill>
                  <a:srgbClr val="3737FF"/>
                </a:solidFill>
              </a:rPr>
              <a:t> </a:t>
            </a:r>
            <a:r>
              <a:rPr lang="en-US" dirty="0" err="1" smtClean="0">
                <a:solidFill>
                  <a:srgbClr val="3737FF"/>
                </a:solidFill>
              </a:rPr>
              <a:t>l.tục</a:t>
            </a:r>
            <a:r>
              <a:rPr lang="en-US" dirty="0" smtClean="0">
                <a:solidFill>
                  <a:srgbClr val="3737FF"/>
                </a:solidFill>
              </a:rPr>
              <a:t> </a:t>
            </a:r>
            <a:r>
              <a:rPr lang="en-US" dirty="0" err="1" smtClean="0">
                <a:solidFill>
                  <a:srgbClr val="3737FF"/>
                </a:solidFill>
              </a:rPr>
              <a:t>trên</a:t>
            </a:r>
            <a:r>
              <a:rPr lang="en-US" dirty="0" smtClean="0">
                <a:solidFill>
                  <a:srgbClr val="3737FF"/>
                </a:solidFill>
              </a:rPr>
              <a:t> </a:t>
            </a:r>
            <a:r>
              <a:rPr lang="en-US" dirty="0" err="1" smtClean="0">
                <a:solidFill>
                  <a:srgbClr val="3737FF"/>
                </a:solidFill>
              </a:rPr>
              <a:t>các</a:t>
            </a:r>
            <a:r>
              <a:rPr lang="en-US" dirty="0" smtClean="0">
                <a:solidFill>
                  <a:srgbClr val="3737FF"/>
                </a:solidFill>
              </a:rPr>
              <a:t> </a:t>
            </a:r>
            <a:r>
              <a:rPr lang="en-US" dirty="0" err="1" smtClean="0">
                <a:solidFill>
                  <a:srgbClr val="3737FF"/>
                </a:solidFill>
              </a:rPr>
              <a:t>khoảng</a:t>
            </a:r>
            <a:r>
              <a:rPr lang="en-US" dirty="0" smtClean="0">
                <a:solidFill>
                  <a:srgbClr val="3737FF"/>
                </a:solidFill>
              </a:rPr>
              <a:t> </a:t>
            </a:r>
            <a:r>
              <a:rPr lang="en-US" dirty="0" err="1" smtClean="0">
                <a:solidFill>
                  <a:srgbClr val="3737FF"/>
                </a:solidFill>
              </a:rPr>
              <a:t>xác</a:t>
            </a:r>
            <a:r>
              <a:rPr lang="en-US" dirty="0" smtClean="0">
                <a:solidFill>
                  <a:srgbClr val="3737FF"/>
                </a:solidFill>
              </a:rPr>
              <a:t> </a:t>
            </a:r>
            <a:r>
              <a:rPr lang="vi-VN" dirty="0" smtClean="0">
                <a:solidFill>
                  <a:srgbClr val="3737FF"/>
                </a:solidFill>
              </a:rPr>
              <a:t>định</a:t>
            </a:r>
            <a:r>
              <a:rPr lang="en-US" dirty="0" smtClean="0">
                <a:solidFill>
                  <a:srgbClr val="3737FF"/>
                </a:solidFill>
              </a:rPr>
              <a:t>.</a:t>
            </a:r>
            <a:endParaRPr lang="en-US" dirty="0">
              <a:solidFill>
                <a:srgbClr val="3737FF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6362" y="5044281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C3399"/>
                </a:solidFill>
              </a:rPr>
              <a:t>*f(x) </a:t>
            </a:r>
            <a:r>
              <a:rPr lang="en-US" dirty="0" err="1" smtClean="0">
                <a:solidFill>
                  <a:srgbClr val="CC3399"/>
                </a:solidFill>
              </a:rPr>
              <a:t>l.tục</a:t>
            </a:r>
            <a:r>
              <a:rPr lang="en-US" dirty="0" smtClean="0">
                <a:solidFill>
                  <a:srgbClr val="CC3399"/>
                </a:solidFill>
              </a:rPr>
              <a:t> </a:t>
            </a:r>
            <a:r>
              <a:rPr lang="en-US" dirty="0" err="1" smtClean="0">
                <a:solidFill>
                  <a:srgbClr val="CC3399"/>
                </a:solidFill>
              </a:rPr>
              <a:t>trên</a:t>
            </a:r>
            <a:r>
              <a:rPr lang="en-US" dirty="0" smtClean="0">
                <a:solidFill>
                  <a:srgbClr val="CC3399"/>
                </a:solidFill>
              </a:rPr>
              <a:t> [</a:t>
            </a:r>
            <a:r>
              <a:rPr lang="en-US" dirty="0" err="1" smtClean="0">
                <a:solidFill>
                  <a:srgbClr val="CC3399"/>
                </a:solidFill>
              </a:rPr>
              <a:t>a;b</a:t>
            </a:r>
            <a:r>
              <a:rPr lang="vi-VN" dirty="0" smtClean="0">
                <a:solidFill>
                  <a:srgbClr val="CC3399"/>
                </a:solidFill>
              </a:rPr>
              <a:t> ]</a:t>
            </a:r>
            <a:r>
              <a:rPr lang="en-US" dirty="0" smtClean="0">
                <a:solidFill>
                  <a:srgbClr val="CC3399"/>
                </a:solidFill>
              </a:rPr>
              <a:t> </a:t>
            </a:r>
            <a:r>
              <a:rPr lang="en-US" dirty="0" err="1" smtClean="0">
                <a:solidFill>
                  <a:srgbClr val="CC3399"/>
                </a:solidFill>
              </a:rPr>
              <a:t>và</a:t>
            </a:r>
            <a:r>
              <a:rPr lang="en-US" dirty="0" smtClean="0">
                <a:solidFill>
                  <a:srgbClr val="CC3399"/>
                </a:solidFill>
              </a:rPr>
              <a:t> f(a)f(b)&lt;0 </a:t>
            </a:r>
            <a:r>
              <a:rPr lang="en-US" dirty="0" err="1" smtClean="0">
                <a:solidFill>
                  <a:srgbClr val="CC3399"/>
                </a:solidFill>
              </a:rPr>
              <a:t>thì</a:t>
            </a:r>
            <a:r>
              <a:rPr lang="en-US" dirty="0" smtClean="0">
                <a:solidFill>
                  <a:srgbClr val="CC3399"/>
                </a:solidFill>
              </a:rPr>
              <a:t> PT  f(x)=0 </a:t>
            </a:r>
            <a:r>
              <a:rPr lang="en-US" dirty="0" err="1" smtClean="0">
                <a:solidFill>
                  <a:srgbClr val="CC3399"/>
                </a:solidFill>
              </a:rPr>
              <a:t>có</a:t>
            </a:r>
            <a:r>
              <a:rPr lang="en-US" dirty="0" smtClean="0">
                <a:solidFill>
                  <a:srgbClr val="CC3399"/>
                </a:solidFill>
              </a:rPr>
              <a:t> </a:t>
            </a:r>
            <a:r>
              <a:rPr lang="en-US" dirty="0" err="1" smtClean="0">
                <a:solidFill>
                  <a:srgbClr val="CC3399"/>
                </a:solidFill>
              </a:rPr>
              <a:t>ít</a:t>
            </a:r>
            <a:r>
              <a:rPr lang="en-US" dirty="0" smtClean="0">
                <a:solidFill>
                  <a:srgbClr val="CC3399"/>
                </a:solidFill>
              </a:rPr>
              <a:t> </a:t>
            </a:r>
            <a:r>
              <a:rPr lang="en-US" dirty="0" err="1" smtClean="0">
                <a:solidFill>
                  <a:srgbClr val="CC3399"/>
                </a:solidFill>
              </a:rPr>
              <a:t>nhất</a:t>
            </a:r>
            <a:r>
              <a:rPr lang="en-US" dirty="0" smtClean="0">
                <a:solidFill>
                  <a:srgbClr val="CC3399"/>
                </a:solidFill>
              </a:rPr>
              <a:t> 1 </a:t>
            </a:r>
            <a:r>
              <a:rPr lang="en-US" dirty="0" err="1" smtClean="0">
                <a:solidFill>
                  <a:srgbClr val="CC3399"/>
                </a:solidFill>
              </a:rPr>
              <a:t>nghiệm</a:t>
            </a:r>
            <a:r>
              <a:rPr lang="en-US" dirty="0" smtClean="0">
                <a:solidFill>
                  <a:srgbClr val="CC3399"/>
                </a:solidFill>
              </a:rPr>
              <a:t> </a:t>
            </a:r>
            <a:r>
              <a:rPr lang="en-US" dirty="0" err="1" smtClean="0">
                <a:solidFill>
                  <a:srgbClr val="CC3399"/>
                </a:solidFill>
              </a:rPr>
              <a:t>trên</a:t>
            </a:r>
            <a:r>
              <a:rPr lang="en-US" dirty="0" smtClean="0">
                <a:solidFill>
                  <a:srgbClr val="CC3399"/>
                </a:solidFill>
              </a:rPr>
              <a:t> (</a:t>
            </a:r>
            <a:r>
              <a:rPr lang="en-US" dirty="0" err="1" smtClean="0">
                <a:solidFill>
                  <a:srgbClr val="CC3399"/>
                </a:solidFill>
              </a:rPr>
              <a:t>a;b</a:t>
            </a:r>
            <a:r>
              <a:rPr lang="en-US" dirty="0" smtClean="0">
                <a:solidFill>
                  <a:srgbClr val="CC3399"/>
                </a:solidFill>
              </a:rPr>
              <a:t>).</a:t>
            </a:r>
            <a:endParaRPr lang="en-US" dirty="0">
              <a:solidFill>
                <a:srgbClr val="CC3399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06163" y="472281"/>
            <a:ext cx="498699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TẬP TRẮC NGHIỆM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" name="Group 13"/>
          <p:cNvGrpSpPr>
            <a:grpSpLocks/>
          </p:cNvGrpSpPr>
          <p:nvPr/>
        </p:nvGrpSpPr>
        <p:grpSpPr bwMode="auto">
          <a:xfrm>
            <a:off x="9203981" y="926515"/>
            <a:ext cx="1444664" cy="1115540"/>
            <a:chOff x="2208" y="192"/>
            <a:chExt cx="1488" cy="1488"/>
          </a:xfrm>
        </p:grpSpPr>
        <p:sp>
          <p:nvSpPr>
            <p:cNvPr id="24" name="AutoShape 14"/>
            <p:cNvSpPr>
              <a:spLocks noChangeArrowheads="1"/>
            </p:cNvSpPr>
            <p:nvPr/>
          </p:nvSpPr>
          <p:spPr bwMode="auto">
            <a:xfrm>
              <a:off x="2208" y="192"/>
              <a:ext cx="1488" cy="1488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FF0066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F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" name="Group 15"/>
            <p:cNvGrpSpPr>
              <a:grpSpLocks/>
            </p:cNvGrpSpPr>
            <p:nvPr/>
          </p:nvGrpSpPr>
          <p:grpSpPr bwMode="auto">
            <a:xfrm rot="-5400000">
              <a:off x="2781" y="666"/>
              <a:ext cx="53" cy="186"/>
              <a:chOff x="7200" y="1440"/>
              <a:chExt cx="1080" cy="2700"/>
            </a:xfrm>
          </p:grpSpPr>
          <p:sp>
            <p:nvSpPr>
              <p:cNvPr id="66" name="Freeform 16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AutoShape 17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" name="Group 18"/>
            <p:cNvGrpSpPr>
              <a:grpSpLocks/>
            </p:cNvGrpSpPr>
            <p:nvPr/>
          </p:nvGrpSpPr>
          <p:grpSpPr bwMode="auto">
            <a:xfrm rot="-5400000">
              <a:off x="2782" y="1033"/>
              <a:ext cx="52" cy="186"/>
              <a:chOff x="7200" y="1440"/>
              <a:chExt cx="1080" cy="2700"/>
            </a:xfrm>
          </p:grpSpPr>
          <p:sp>
            <p:nvSpPr>
              <p:cNvPr id="64" name="Freeform 19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AutoShape 20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" name="Group 21"/>
            <p:cNvGrpSpPr>
              <a:grpSpLocks/>
            </p:cNvGrpSpPr>
            <p:nvPr/>
          </p:nvGrpSpPr>
          <p:grpSpPr bwMode="auto">
            <a:xfrm rot="-5400000">
              <a:off x="2782" y="849"/>
              <a:ext cx="52" cy="186"/>
              <a:chOff x="7200" y="1440"/>
              <a:chExt cx="1080" cy="2700"/>
            </a:xfrm>
          </p:grpSpPr>
          <p:sp>
            <p:nvSpPr>
              <p:cNvPr id="62" name="Freeform 22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AutoShape 23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" name="Group 24"/>
            <p:cNvGrpSpPr>
              <a:grpSpLocks/>
            </p:cNvGrpSpPr>
            <p:nvPr/>
          </p:nvGrpSpPr>
          <p:grpSpPr bwMode="auto">
            <a:xfrm>
              <a:off x="2688" y="942"/>
              <a:ext cx="53" cy="184"/>
              <a:chOff x="7200" y="1440"/>
              <a:chExt cx="1080" cy="2700"/>
            </a:xfrm>
          </p:grpSpPr>
          <p:sp>
            <p:nvSpPr>
              <p:cNvPr id="60" name="Freeform 25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AutoShape 26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" name="Group 27"/>
            <p:cNvGrpSpPr>
              <a:grpSpLocks/>
            </p:cNvGrpSpPr>
            <p:nvPr/>
          </p:nvGrpSpPr>
          <p:grpSpPr bwMode="auto">
            <a:xfrm>
              <a:off x="2875" y="758"/>
              <a:ext cx="53" cy="184"/>
              <a:chOff x="7200" y="1440"/>
              <a:chExt cx="1080" cy="2700"/>
            </a:xfrm>
          </p:grpSpPr>
          <p:sp>
            <p:nvSpPr>
              <p:cNvPr id="58" name="Freeform 28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AutoShape 29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" name="Group 30"/>
            <p:cNvGrpSpPr>
              <a:grpSpLocks/>
            </p:cNvGrpSpPr>
            <p:nvPr/>
          </p:nvGrpSpPr>
          <p:grpSpPr bwMode="auto">
            <a:xfrm rot="-5400000">
              <a:off x="3069" y="666"/>
              <a:ext cx="53" cy="186"/>
              <a:chOff x="7200" y="1440"/>
              <a:chExt cx="1080" cy="2700"/>
            </a:xfrm>
          </p:grpSpPr>
          <p:sp>
            <p:nvSpPr>
              <p:cNvPr id="56" name="Freeform 31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AutoShape 32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" name="Group 33"/>
            <p:cNvGrpSpPr>
              <a:grpSpLocks/>
            </p:cNvGrpSpPr>
            <p:nvPr/>
          </p:nvGrpSpPr>
          <p:grpSpPr bwMode="auto">
            <a:xfrm rot="-5400000">
              <a:off x="3070" y="1033"/>
              <a:ext cx="52" cy="186"/>
              <a:chOff x="7200" y="1440"/>
              <a:chExt cx="1080" cy="2700"/>
            </a:xfrm>
          </p:grpSpPr>
          <p:sp>
            <p:nvSpPr>
              <p:cNvPr id="54" name="Freeform 34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AutoShape 35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" name="Group 36"/>
            <p:cNvGrpSpPr>
              <a:grpSpLocks/>
            </p:cNvGrpSpPr>
            <p:nvPr/>
          </p:nvGrpSpPr>
          <p:grpSpPr bwMode="auto">
            <a:xfrm>
              <a:off x="3163" y="942"/>
              <a:ext cx="53" cy="184"/>
              <a:chOff x="7200" y="1440"/>
              <a:chExt cx="1080" cy="2700"/>
            </a:xfrm>
          </p:grpSpPr>
          <p:sp>
            <p:nvSpPr>
              <p:cNvPr id="52" name="Freeform 37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AutoShape 38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" name="Group 39"/>
            <p:cNvGrpSpPr>
              <a:grpSpLocks/>
            </p:cNvGrpSpPr>
            <p:nvPr/>
          </p:nvGrpSpPr>
          <p:grpSpPr bwMode="auto">
            <a:xfrm>
              <a:off x="2976" y="942"/>
              <a:ext cx="53" cy="184"/>
              <a:chOff x="7200" y="1440"/>
              <a:chExt cx="1080" cy="2700"/>
            </a:xfrm>
          </p:grpSpPr>
          <p:sp>
            <p:nvSpPr>
              <p:cNvPr id="50" name="Freeform 40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AutoShape 41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" name="Group 42"/>
            <p:cNvGrpSpPr>
              <a:grpSpLocks/>
            </p:cNvGrpSpPr>
            <p:nvPr/>
          </p:nvGrpSpPr>
          <p:grpSpPr bwMode="auto">
            <a:xfrm>
              <a:off x="2976" y="758"/>
              <a:ext cx="53" cy="184"/>
              <a:chOff x="7200" y="1440"/>
              <a:chExt cx="1080" cy="2700"/>
            </a:xfrm>
          </p:grpSpPr>
          <p:sp>
            <p:nvSpPr>
              <p:cNvPr id="48" name="Freeform 43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AutoShape 44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" name="Group 45"/>
            <p:cNvGrpSpPr>
              <a:grpSpLocks/>
            </p:cNvGrpSpPr>
            <p:nvPr/>
          </p:nvGrpSpPr>
          <p:grpSpPr bwMode="auto">
            <a:xfrm>
              <a:off x="3163" y="758"/>
              <a:ext cx="53" cy="184"/>
              <a:chOff x="7200" y="1440"/>
              <a:chExt cx="1080" cy="2700"/>
            </a:xfrm>
          </p:grpSpPr>
          <p:sp>
            <p:nvSpPr>
              <p:cNvPr id="42" name="Freeform 46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AutoShape 47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8" name="Group 48"/>
          <p:cNvGrpSpPr>
            <a:grpSpLocks/>
          </p:cNvGrpSpPr>
          <p:nvPr/>
        </p:nvGrpSpPr>
        <p:grpSpPr bwMode="auto">
          <a:xfrm>
            <a:off x="9203981" y="926515"/>
            <a:ext cx="1444664" cy="1115540"/>
            <a:chOff x="2880" y="2064"/>
            <a:chExt cx="1488" cy="1488"/>
          </a:xfrm>
        </p:grpSpPr>
        <p:grpSp>
          <p:nvGrpSpPr>
            <p:cNvPr id="69" name="Group 49"/>
            <p:cNvGrpSpPr>
              <a:grpSpLocks/>
            </p:cNvGrpSpPr>
            <p:nvPr/>
          </p:nvGrpSpPr>
          <p:grpSpPr bwMode="auto">
            <a:xfrm>
              <a:off x="2880" y="2064"/>
              <a:ext cx="1488" cy="1488"/>
              <a:chOff x="0" y="384"/>
              <a:chExt cx="1488" cy="1488"/>
            </a:xfrm>
          </p:grpSpPr>
          <p:sp>
            <p:nvSpPr>
              <p:cNvPr id="88" name="AutoShape 50"/>
              <p:cNvSpPr>
                <a:spLocks noChangeArrowheads="1"/>
              </p:cNvSpPr>
              <p:nvPr/>
            </p:nvSpPr>
            <p:spPr bwMode="auto">
              <a:xfrm>
                <a:off x="0" y="384"/>
                <a:ext cx="1488" cy="1488"/>
              </a:xfrm>
              <a:prstGeom prst="sun">
                <a:avLst>
                  <a:gd name="adj" fmla="val 25000"/>
                </a:avLst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0066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FF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9" name="Group 51"/>
              <p:cNvGrpSpPr>
                <a:grpSpLocks/>
              </p:cNvGrpSpPr>
              <p:nvPr/>
            </p:nvGrpSpPr>
            <p:grpSpPr bwMode="auto">
              <a:xfrm>
                <a:off x="576" y="960"/>
                <a:ext cx="53" cy="368"/>
                <a:chOff x="5088" y="2666"/>
                <a:chExt cx="53" cy="368"/>
              </a:xfrm>
            </p:grpSpPr>
            <p:grpSp>
              <p:nvGrpSpPr>
                <p:cNvPr id="90" name="Group 52"/>
                <p:cNvGrpSpPr>
                  <a:grpSpLocks/>
                </p:cNvGrpSpPr>
                <p:nvPr/>
              </p:nvGrpSpPr>
              <p:grpSpPr bwMode="auto">
                <a:xfrm>
                  <a:off x="5088" y="2850"/>
                  <a:ext cx="53" cy="184"/>
                  <a:chOff x="7200" y="1440"/>
                  <a:chExt cx="1080" cy="2700"/>
                </a:xfrm>
              </p:grpSpPr>
              <p:sp>
                <p:nvSpPr>
                  <p:cNvPr id="94" name="Freeform 53"/>
                  <p:cNvSpPr>
                    <a:spLocks/>
                  </p:cNvSpPr>
                  <p:nvPr/>
                </p:nvSpPr>
                <p:spPr bwMode="auto">
                  <a:xfrm>
                    <a:off x="7200" y="1440"/>
                    <a:ext cx="1080" cy="2700"/>
                  </a:xfrm>
                  <a:custGeom>
                    <a:avLst/>
                    <a:gdLst>
                      <a:gd name="T0" fmla="*/ 540 w 1080"/>
                      <a:gd name="T1" fmla="*/ 0 h 2700"/>
                      <a:gd name="T2" fmla="*/ 1080 w 1080"/>
                      <a:gd name="T3" fmla="*/ 540 h 2700"/>
                      <a:gd name="T4" fmla="*/ 1080 w 1080"/>
                      <a:gd name="T5" fmla="*/ 2160 h 2700"/>
                      <a:gd name="T6" fmla="*/ 540 w 1080"/>
                      <a:gd name="T7" fmla="*/ 2700 h 2700"/>
                      <a:gd name="T8" fmla="*/ 0 w 1080"/>
                      <a:gd name="T9" fmla="*/ 2160 h 2700"/>
                      <a:gd name="T10" fmla="*/ 0 w 1080"/>
                      <a:gd name="T11" fmla="*/ 540 h 2700"/>
                      <a:gd name="T12" fmla="*/ 540 w 1080"/>
                      <a:gd name="T13" fmla="*/ 0 h 27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0"/>
                      <a:gd name="T22" fmla="*/ 0 h 2700"/>
                      <a:gd name="T23" fmla="*/ 1080 w 1080"/>
                      <a:gd name="T24" fmla="*/ 2700 h 27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0" h="2700">
                        <a:moveTo>
                          <a:pt x="540" y="0"/>
                        </a:moveTo>
                        <a:lnTo>
                          <a:pt x="1080" y="540"/>
                        </a:lnTo>
                        <a:lnTo>
                          <a:pt x="1080" y="2160"/>
                        </a:lnTo>
                        <a:lnTo>
                          <a:pt x="540" y="2700"/>
                        </a:lnTo>
                        <a:lnTo>
                          <a:pt x="0" y="2160"/>
                        </a:lnTo>
                        <a:lnTo>
                          <a:pt x="0" y="540"/>
                        </a:lnTo>
                        <a:lnTo>
                          <a:pt x="54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5" name="AutoShape 54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1980"/>
                    <a:ext cx="180" cy="1620"/>
                  </a:xfrm>
                  <a:prstGeom prst="flowChartTerminator">
                    <a:avLst/>
                  </a:pr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" name="Group 55"/>
                <p:cNvGrpSpPr>
                  <a:grpSpLocks/>
                </p:cNvGrpSpPr>
                <p:nvPr/>
              </p:nvGrpSpPr>
              <p:grpSpPr bwMode="auto">
                <a:xfrm>
                  <a:off x="5088" y="2666"/>
                  <a:ext cx="53" cy="184"/>
                  <a:chOff x="7200" y="1440"/>
                  <a:chExt cx="1080" cy="2700"/>
                </a:xfrm>
              </p:grpSpPr>
              <p:sp>
                <p:nvSpPr>
                  <p:cNvPr id="92" name="Freeform 56"/>
                  <p:cNvSpPr>
                    <a:spLocks/>
                  </p:cNvSpPr>
                  <p:nvPr/>
                </p:nvSpPr>
                <p:spPr bwMode="auto">
                  <a:xfrm>
                    <a:off x="7200" y="1440"/>
                    <a:ext cx="1080" cy="2700"/>
                  </a:xfrm>
                  <a:custGeom>
                    <a:avLst/>
                    <a:gdLst>
                      <a:gd name="T0" fmla="*/ 540 w 1080"/>
                      <a:gd name="T1" fmla="*/ 0 h 2700"/>
                      <a:gd name="T2" fmla="*/ 1080 w 1080"/>
                      <a:gd name="T3" fmla="*/ 540 h 2700"/>
                      <a:gd name="T4" fmla="*/ 1080 w 1080"/>
                      <a:gd name="T5" fmla="*/ 2160 h 2700"/>
                      <a:gd name="T6" fmla="*/ 540 w 1080"/>
                      <a:gd name="T7" fmla="*/ 2700 h 2700"/>
                      <a:gd name="T8" fmla="*/ 0 w 1080"/>
                      <a:gd name="T9" fmla="*/ 2160 h 2700"/>
                      <a:gd name="T10" fmla="*/ 0 w 1080"/>
                      <a:gd name="T11" fmla="*/ 540 h 2700"/>
                      <a:gd name="T12" fmla="*/ 540 w 1080"/>
                      <a:gd name="T13" fmla="*/ 0 h 27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0"/>
                      <a:gd name="T22" fmla="*/ 0 h 2700"/>
                      <a:gd name="T23" fmla="*/ 1080 w 1080"/>
                      <a:gd name="T24" fmla="*/ 2700 h 27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0" h="2700">
                        <a:moveTo>
                          <a:pt x="540" y="0"/>
                        </a:moveTo>
                        <a:lnTo>
                          <a:pt x="1080" y="540"/>
                        </a:lnTo>
                        <a:lnTo>
                          <a:pt x="1080" y="2160"/>
                        </a:lnTo>
                        <a:lnTo>
                          <a:pt x="540" y="2700"/>
                        </a:lnTo>
                        <a:lnTo>
                          <a:pt x="0" y="2160"/>
                        </a:lnTo>
                        <a:lnTo>
                          <a:pt x="0" y="540"/>
                        </a:lnTo>
                        <a:lnTo>
                          <a:pt x="54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" name="AutoShape 57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1980"/>
                    <a:ext cx="180" cy="1620"/>
                  </a:xfrm>
                  <a:prstGeom prst="flowChartTerminator">
                    <a:avLst/>
                  </a:pr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70" name="Group 58"/>
            <p:cNvGrpSpPr>
              <a:grpSpLocks/>
            </p:cNvGrpSpPr>
            <p:nvPr/>
          </p:nvGrpSpPr>
          <p:grpSpPr bwMode="auto">
            <a:xfrm rot="-5400000">
              <a:off x="3693" y="2539"/>
              <a:ext cx="53" cy="186"/>
              <a:chOff x="7200" y="1440"/>
              <a:chExt cx="1080" cy="2700"/>
            </a:xfrm>
          </p:grpSpPr>
          <p:sp>
            <p:nvSpPr>
              <p:cNvPr id="86" name="Freeform 59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AutoShape 60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1" name="Group 61"/>
            <p:cNvGrpSpPr>
              <a:grpSpLocks/>
            </p:cNvGrpSpPr>
            <p:nvPr/>
          </p:nvGrpSpPr>
          <p:grpSpPr bwMode="auto">
            <a:xfrm rot="-5400000">
              <a:off x="3694" y="2906"/>
              <a:ext cx="52" cy="186"/>
              <a:chOff x="7200" y="1440"/>
              <a:chExt cx="1080" cy="2700"/>
            </a:xfrm>
          </p:grpSpPr>
          <p:sp>
            <p:nvSpPr>
              <p:cNvPr id="84" name="Freeform 62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AutoShape 63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" name="Group 64"/>
            <p:cNvGrpSpPr>
              <a:grpSpLocks/>
            </p:cNvGrpSpPr>
            <p:nvPr/>
          </p:nvGrpSpPr>
          <p:grpSpPr bwMode="auto">
            <a:xfrm rot="-5400000">
              <a:off x="3694" y="2722"/>
              <a:ext cx="52" cy="186"/>
              <a:chOff x="7200" y="1440"/>
              <a:chExt cx="1080" cy="2700"/>
            </a:xfrm>
          </p:grpSpPr>
          <p:sp>
            <p:nvSpPr>
              <p:cNvPr id="82" name="Freeform 65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AutoShape 66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" name="Group 67"/>
            <p:cNvGrpSpPr>
              <a:grpSpLocks/>
            </p:cNvGrpSpPr>
            <p:nvPr/>
          </p:nvGrpSpPr>
          <p:grpSpPr bwMode="auto">
            <a:xfrm>
              <a:off x="3787" y="2815"/>
              <a:ext cx="53" cy="184"/>
              <a:chOff x="7200" y="1440"/>
              <a:chExt cx="1080" cy="2700"/>
            </a:xfrm>
          </p:grpSpPr>
          <p:sp>
            <p:nvSpPr>
              <p:cNvPr id="80" name="Freeform 68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AutoShape 69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" name="Group 70"/>
            <p:cNvGrpSpPr>
              <a:grpSpLocks/>
            </p:cNvGrpSpPr>
            <p:nvPr/>
          </p:nvGrpSpPr>
          <p:grpSpPr bwMode="auto">
            <a:xfrm>
              <a:off x="3600" y="2631"/>
              <a:ext cx="53" cy="184"/>
              <a:chOff x="7200" y="1440"/>
              <a:chExt cx="1080" cy="2700"/>
            </a:xfrm>
          </p:grpSpPr>
          <p:sp>
            <p:nvSpPr>
              <p:cNvPr id="78" name="Freeform 71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AutoShape 72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" name="Group 73"/>
            <p:cNvGrpSpPr>
              <a:grpSpLocks/>
            </p:cNvGrpSpPr>
            <p:nvPr/>
          </p:nvGrpSpPr>
          <p:grpSpPr bwMode="auto">
            <a:xfrm>
              <a:off x="3787" y="2631"/>
              <a:ext cx="53" cy="184"/>
              <a:chOff x="7200" y="1440"/>
              <a:chExt cx="1080" cy="2700"/>
            </a:xfrm>
          </p:grpSpPr>
          <p:sp>
            <p:nvSpPr>
              <p:cNvPr id="76" name="Freeform 74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AutoShape 75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6" name="Group 76"/>
          <p:cNvGrpSpPr>
            <a:grpSpLocks/>
          </p:cNvGrpSpPr>
          <p:nvPr/>
        </p:nvGrpSpPr>
        <p:grpSpPr bwMode="auto">
          <a:xfrm>
            <a:off x="9203981" y="926515"/>
            <a:ext cx="1444664" cy="1115540"/>
            <a:chOff x="1152" y="2832"/>
            <a:chExt cx="1488" cy="1488"/>
          </a:xfrm>
        </p:grpSpPr>
        <p:grpSp>
          <p:nvGrpSpPr>
            <p:cNvPr id="97" name="Group 77"/>
            <p:cNvGrpSpPr>
              <a:grpSpLocks/>
            </p:cNvGrpSpPr>
            <p:nvPr/>
          </p:nvGrpSpPr>
          <p:grpSpPr bwMode="auto">
            <a:xfrm>
              <a:off x="1152" y="2832"/>
              <a:ext cx="1488" cy="1488"/>
              <a:chOff x="0" y="384"/>
              <a:chExt cx="1488" cy="1488"/>
            </a:xfrm>
          </p:grpSpPr>
          <p:sp>
            <p:nvSpPr>
              <p:cNvPr id="120" name="AutoShape 78"/>
              <p:cNvSpPr>
                <a:spLocks noChangeArrowheads="1"/>
              </p:cNvSpPr>
              <p:nvPr/>
            </p:nvSpPr>
            <p:spPr bwMode="auto">
              <a:xfrm>
                <a:off x="0" y="384"/>
                <a:ext cx="1488" cy="1488"/>
              </a:xfrm>
              <a:prstGeom prst="sun">
                <a:avLst>
                  <a:gd name="adj" fmla="val 25000"/>
                </a:avLst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0066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FF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1" name="Group 79"/>
              <p:cNvGrpSpPr>
                <a:grpSpLocks/>
              </p:cNvGrpSpPr>
              <p:nvPr/>
            </p:nvGrpSpPr>
            <p:grpSpPr bwMode="auto">
              <a:xfrm>
                <a:off x="576" y="960"/>
                <a:ext cx="53" cy="368"/>
                <a:chOff x="5088" y="2666"/>
                <a:chExt cx="53" cy="368"/>
              </a:xfrm>
            </p:grpSpPr>
            <p:grpSp>
              <p:nvGrpSpPr>
                <p:cNvPr id="122" name="Group 80"/>
                <p:cNvGrpSpPr>
                  <a:grpSpLocks/>
                </p:cNvGrpSpPr>
                <p:nvPr/>
              </p:nvGrpSpPr>
              <p:grpSpPr bwMode="auto">
                <a:xfrm>
                  <a:off x="5088" y="2850"/>
                  <a:ext cx="53" cy="184"/>
                  <a:chOff x="7200" y="1440"/>
                  <a:chExt cx="1080" cy="2700"/>
                </a:xfrm>
              </p:grpSpPr>
              <p:sp>
                <p:nvSpPr>
                  <p:cNvPr id="126" name="Freeform 81"/>
                  <p:cNvSpPr>
                    <a:spLocks/>
                  </p:cNvSpPr>
                  <p:nvPr/>
                </p:nvSpPr>
                <p:spPr bwMode="auto">
                  <a:xfrm>
                    <a:off x="7200" y="1440"/>
                    <a:ext cx="1080" cy="2700"/>
                  </a:xfrm>
                  <a:custGeom>
                    <a:avLst/>
                    <a:gdLst>
                      <a:gd name="T0" fmla="*/ 540 w 1080"/>
                      <a:gd name="T1" fmla="*/ 0 h 2700"/>
                      <a:gd name="T2" fmla="*/ 1080 w 1080"/>
                      <a:gd name="T3" fmla="*/ 540 h 2700"/>
                      <a:gd name="T4" fmla="*/ 1080 w 1080"/>
                      <a:gd name="T5" fmla="*/ 2160 h 2700"/>
                      <a:gd name="T6" fmla="*/ 540 w 1080"/>
                      <a:gd name="T7" fmla="*/ 2700 h 2700"/>
                      <a:gd name="T8" fmla="*/ 0 w 1080"/>
                      <a:gd name="T9" fmla="*/ 2160 h 2700"/>
                      <a:gd name="T10" fmla="*/ 0 w 1080"/>
                      <a:gd name="T11" fmla="*/ 540 h 2700"/>
                      <a:gd name="T12" fmla="*/ 540 w 1080"/>
                      <a:gd name="T13" fmla="*/ 0 h 27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0"/>
                      <a:gd name="T22" fmla="*/ 0 h 2700"/>
                      <a:gd name="T23" fmla="*/ 1080 w 1080"/>
                      <a:gd name="T24" fmla="*/ 2700 h 27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0" h="2700">
                        <a:moveTo>
                          <a:pt x="540" y="0"/>
                        </a:moveTo>
                        <a:lnTo>
                          <a:pt x="1080" y="540"/>
                        </a:lnTo>
                        <a:lnTo>
                          <a:pt x="1080" y="2160"/>
                        </a:lnTo>
                        <a:lnTo>
                          <a:pt x="540" y="2700"/>
                        </a:lnTo>
                        <a:lnTo>
                          <a:pt x="0" y="2160"/>
                        </a:lnTo>
                        <a:lnTo>
                          <a:pt x="0" y="540"/>
                        </a:lnTo>
                        <a:lnTo>
                          <a:pt x="54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7" name="AutoShape 82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1980"/>
                    <a:ext cx="180" cy="1620"/>
                  </a:xfrm>
                  <a:prstGeom prst="flowChartTerminator">
                    <a:avLst/>
                  </a:pr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3" name="Group 83"/>
                <p:cNvGrpSpPr>
                  <a:grpSpLocks/>
                </p:cNvGrpSpPr>
                <p:nvPr/>
              </p:nvGrpSpPr>
              <p:grpSpPr bwMode="auto">
                <a:xfrm>
                  <a:off x="5088" y="2666"/>
                  <a:ext cx="53" cy="184"/>
                  <a:chOff x="7200" y="1440"/>
                  <a:chExt cx="1080" cy="2700"/>
                </a:xfrm>
              </p:grpSpPr>
              <p:sp>
                <p:nvSpPr>
                  <p:cNvPr id="124" name="Freeform 84"/>
                  <p:cNvSpPr>
                    <a:spLocks/>
                  </p:cNvSpPr>
                  <p:nvPr/>
                </p:nvSpPr>
                <p:spPr bwMode="auto">
                  <a:xfrm>
                    <a:off x="7200" y="1440"/>
                    <a:ext cx="1080" cy="2700"/>
                  </a:xfrm>
                  <a:custGeom>
                    <a:avLst/>
                    <a:gdLst>
                      <a:gd name="T0" fmla="*/ 540 w 1080"/>
                      <a:gd name="T1" fmla="*/ 0 h 2700"/>
                      <a:gd name="T2" fmla="*/ 1080 w 1080"/>
                      <a:gd name="T3" fmla="*/ 540 h 2700"/>
                      <a:gd name="T4" fmla="*/ 1080 w 1080"/>
                      <a:gd name="T5" fmla="*/ 2160 h 2700"/>
                      <a:gd name="T6" fmla="*/ 540 w 1080"/>
                      <a:gd name="T7" fmla="*/ 2700 h 2700"/>
                      <a:gd name="T8" fmla="*/ 0 w 1080"/>
                      <a:gd name="T9" fmla="*/ 2160 h 2700"/>
                      <a:gd name="T10" fmla="*/ 0 w 1080"/>
                      <a:gd name="T11" fmla="*/ 540 h 2700"/>
                      <a:gd name="T12" fmla="*/ 540 w 1080"/>
                      <a:gd name="T13" fmla="*/ 0 h 27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0"/>
                      <a:gd name="T22" fmla="*/ 0 h 2700"/>
                      <a:gd name="T23" fmla="*/ 1080 w 1080"/>
                      <a:gd name="T24" fmla="*/ 2700 h 27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0" h="2700">
                        <a:moveTo>
                          <a:pt x="540" y="0"/>
                        </a:moveTo>
                        <a:lnTo>
                          <a:pt x="1080" y="540"/>
                        </a:lnTo>
                        <a:lnTo>
                          <a:pt x="1080" y="2160"/>
                        </a:lnTo>
                        <a:lnTo>
                          <a:pt x="540" y="2700"/>
                        </a:lnTo>
                        <a:lnTo>
                          <a:pt x="0" y="2160"/>
                        </a:lnTo>
                        <a:lnTo>
                          <a:pt x="0" y="540"/>
                        </a:lnTo>
                        <a:lnTo>
                          <a:pt x="54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5" name="AutoShape 85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1980"/>
                    <a:ext cx="180" cy="1620"/>
                  </a:xfrm>
                  <a:prstGeom prst="flowChartTerminator">
                    <a:avLst/>
                  </a:pr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98" name="Group 86"/>
            <p:cNvGrpSpPr>
              <a:grpSpLocks/>
            </p:cNvGrpSpPr>
            <p:nvPr/>
          </p:nvGrpSpPr>
          <p:grpSpPr bwMode="auto">
            <a:xfrm>
              <a:off x="1875" y="3384"/>
              <a:ext cx="241" cy="424"/>
              <a:chOff x="3600" y="7920"/>
              <a:chExt cx="1620" cy="2880"/>
            </a:xfrm>
          </p:grpSpPr>
          <p:grpSp>
            <p:nvGrpSpPr>
              <p:cNvPr id="99" name="Group 98"/>
              <p:cNvGrpSpPr>
                <a:grpSpLocks/>
              </p:cNvGrpSpPr>
              <p:nvPr/>
            </p:nvGrpSpPr>
            <p:grpSpPr bwMode="auto">
              <a:xfrm rot="-5400000">
                <a:off x="4230" y="7470"/>
                <a:ext cx="360" cy="1260"/>
                <a:chOff x="7200" y="1440"/>
                <a:chExt cx="1080" cy="2700"/>
              </a:xfrm>
            </p:grpSpPr>
            <p:sp>
              <p:nvSpPr>
                <p:cNvPr id="118" name="Freeform 88"/>
                <p:cNvSpPr>
                  <a:spLocks/>
                </p:cNvSpPr>
                <p:nvPr/>
              </p:nvSpPr>
              <p:spPr bwMode="auto">
                <a:xfrm>
                  <a:off x="7200" y="1440"/>
                  <a:ext cx="1080" cy="2700"/>
                </a:xfrm>
                <a:custGeom>
                  <a:avLst/>
                  <a:gdLst>
                    <a:gd name="T0" fmla="*/ 540 w 1080"/>
                    <a:gd name="T1" fmla="*/ 0 h 2700"/>
                    <a:gd name="T2" fmla="*/ 1080 w 1080"/>
                    <a:gd name="T3" fmla="*/ 540 h 2700"/>
                    <a:gd name="T4" fmla="*/ 1080 w 1080"/>
                    <a:gd name="T5" fmla="*/ 2160 h 2700"/>
                    <a:gd name="T6" fmla="*/ 540 w 1080"/>
                    <a:gd name="T7" fmla="*/ 2700 h 2700"/>
                    <a:gd name="T8" fmla="*/ 0 w 1080"/>
                    <a:gd name="T9" fmla="*/ 2160 h 2700"/>
                    <a:gd name="T10" fmla="*/ 0 w 1080"/>
                    <a:gd name="T11" fmla="*/ 540 h 2700"/>
                    <a:gd name="T12" fmla="*/ 540 w 1080"/>
                    <a:gd name="T13" fmla="*/ 0 h 27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0"/>
                    <a:gd name="T22" fmla="*/ 0 h 2700"/>
                    <a:gd name="T23" fmla="*/ 1080 w 1080"/>
                    <a:gd name="T24" fmla="*/ 2700 h 27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0" h="2700">
                      <a:moveTo>
                        <a:pt x="540" y="0"/>
                      </a:moveTo>
                      <a:lnTo>
                        <a:pt x="1080" y="540"/>
                      </a:lnTo>
                      <a:lnTo>
                        <a:pt x="1080" y="2160"/>
                      </a:lnTo>
                      <a:lnTo>
                        <a:pt x="540" y="2700"/>
                      </a:lnTo>
                      <a:lnTo>
                        <a:pt x="0" y="2160"/>
                      </a:lnTo>
                      <a:lnTo>
                        <a:pt x="0" y="540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AutoShape 89"/>
                <p:cNvSpPr>
                  <a:spLocks noChangeArrowheads="1"/>
                </p:cNvSpPr>
                <p:nvPr/>
              </p:nvSpPr>
              <p:spPr bwMode="auto">
                <a:xfrm>
                  <a:off x="7920" y="1980"/>
                  <a:ext cx="180" cy="1620"/>
                </a:xfrm>
                <a:prstGeom prst="flowChartTerminator">
                  <a:avLst/>
                </a:prstGeom>
                <a:solidFill>
                  <a:srgbClr val="0000FF"/>
                </a:solidFill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0" name="Group 90"/>
              <p:cNvGrpSpPr>
                <a:grpSpLocks/>
              </p:cNvGrpSpPr>
              <p:nvPr/>
            </p:nvGrpSpPr>
            <p:grpSpPr bwMode="auto">
              <a:xfrm rot="-5400000">
                <a:off x="4230" y="9990"/>
                <a:ext cx="360" cy="1260"/>
                <a:chOff x="7200" y="1440"/>
                <a:chExt cx="1080" cy="2700"/>
              </a:xfrm>
            </p:grpSpPr>
            <p:sp>
              <p:nvSpPr>
                <p:cNvPr id="116" name="Freeform 91"/>
                <p:cNvSpPr>
                  <a:spLocks/>
                </p:cNvSpPr>
                <p:nvPr/>
              </p:nvSpPr>
              <p:spPr bwMode="auto">
                <a:xfrm>
                  <a:off x="7200" y="1440"/>
                  <a:ext cx="1080" cy="2700"/>
                </a:xfrm>
                <a:custGeom>
                  <a:avLst/>
                  <a:gdLst>
                    <a:gd name="T0" fmla="*/ 540 w 1080"/>
                    <a:gd name="T1" fmla="*/ 0 h 2700"/>
                    <a:gd name="T2" fmla="*/ 1080 w 1080"/>
                    <a:gd name="T3" fmla="*/ 540 h 2700"/>
                    <a:gd name="T4" fmla="*/ 1080 w 1080"/>
                    <a:gd name="T5" fmla="*/ 2160 h 2700"/>
                    <a:gd name="T6" fmla="*/ 540 w 1080"/>
                    <a:gd name="T7" fmla="*/ 2700 h 2700"/>
                    <a:gd name="T8" fmla="*/ 0 w 1080"/>
                    <a:gd name="T9" fmla="*/ 2160 h 2700"/>
                    <a:gd name="T10" fmla="*/ 0 w 1080"/>
                    <a:gd name="T11" fmla="*/ 540 h 2700"/>
                    <a:gd name="T12" fmla="*/ 540 w 1080"/>
                    <a:gd name="T13" fmla="*/ 0 h 27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0"/>
                    <a:gd name="T22" fmla="*/ 0 h 2700"/>
                    <a:gd name="T23" fmla="*/ 1080 w 1080"/>
                    <a:gd name="T24" fmla="*/ 2700 h 27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0" h="2700">
                      <a:moveTo>
                        <a:pt x="540" y="0"/>
                      </a:moveTo>
                      <a:lnTo>
                        <a:pt x="1080" y="540"/>
                      </a:lnTo>
                      <a:lnTo>
                        <a:pt x="1080" y="2160"/>
                      </a:lnTo>
                      <a:lnTo>
                        <a:pt x="540" y="2700"/>
                      </a:lnTo>
                      <a:lnTo>
                        <a:pt x="0" y="2160"/>
                      </a:lnTo>
                      <a:lnTo>
                        <a:pt x="0" y="540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AutoShape 92"/>
                <p:cNvSpPr>
                  <a:spLocks noChangeArrowheads="1"/>
                </p:cNvSpPr>
                <p:nvPr/>
              </p:nvSpPr>
              <p:spPr bwMode="auto">
                <a:xfrm>
                  <a:off x="7920" y="1980"/>
                  <a:ext cx="180" cy="1620"/>
                </a:xfrm>
                <a:prstGeom prst="flowChartTerminator">
                  <a:avLst/>
                </a:prstGeom>
                <a:solidFill>
                  <a:srgbClr val="0000FF"/>
                </a:solidFill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1" name="Group 93"/>
              <p:cNvGrpSpPr>
                <a:grpSpLocks/>
              </p:cNvGrpSpPr>
              <p:nvPr/>
            </p:nvGrpSpPr>
            <p:grpSpPr bwMode="auto">
              <a:xfrm rot="-5400000">
                <a:off x="4230" y="8730"/>
                <a:ext cx="360" cy="1260"/>
                <a:chOff x="7200" y="1440"/>
                <a:chExt cx="1080" cy="2700"/>
              </a:xfrm>
            </p:grpSpPr>
            <p:sp>
              <p:nvSpPr>
                <p:cNvPr id="114" name="Freeform 94"/>
                <p:cNvSpPr>
                  <a:spLocks/>
                </p:cNvSpPr>
                <p:nvPr/>
              </p:nvSpPr>
              <p:spPr bwMode="auto">
                <a:xfrm>
                  <a:off x="7200" y="1440"/>
                  <a:ext cx="1080" cy="2700"/>
                </a:xfrm>
                <a:custGeom>
                  <a:avLst/>
                  <a:gdLst>
                    <a:gd name="T0" fmla="*/ 540 w 1080"/>
                    <a:gd name="T1" fmla="*/ 0 h 2700"/>
                    <a:gd name="T2" fmla="*/ 1080 w 1080"/>
                    <a:gd name="T3" fmla="*/ 540 h 2700"/>
                    <a:gd name="T4" fmla="*/ 1080 w 1080"/>
                    <a:gd name="T5" fmla="*/ 2160 h 2700"/>
                    <a:gd name="T6" fmla="*/ 540 w 1080"/>
                    <a:gd name="T7" fmla="*/ 2700 h 2700"/>
                    <a:gd name="T8" fmla="*/ 0 w 1080"/>
                    <a:gd name="T9" fmla="*/ 2160 h 2700"/>
                    <a:gd name="T10" fmla="*/ 0 w 1080"/>
                    <a:gd name="T11" fmla="*/ 540 h 2700"/>
                    <a:gd name="T12" fmla="*/ 540 w 1080"/>
                    <a:gd name="T13" fmla="*/ 0 h 27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0"/>
                    <a:gd name="T22" fmla="*/ 0 h 2700"/>
                    <a:gd name="T23" fmla="*/ 1080 w 1080"/>
                    <a:gd name="T24" fmla="*/ 2700 h 27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0" h="2700">
                      <a:moveTo>
                        <a:pt x="540" y="0"/>
                      </a:moveTo>
                      <a:lnTo>
                        <a:pt x="1080" y="540"/>
                      </a:lnTo>
                      <a:lnTo>
                        <a:pt x="1080" y="2160"/>
                      </a:lnTo>
                      <a:lnTo>
                        <a:pt x="540" y="2700"/>
                      </a:lnTo>
                      <a:lnTo>
                        <a:pt x="0" y="2160"/>
                      </a:lnTo>
                      <a:lnTo>
                        <a:pt x="0" y="540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AutoShape 95"/>
                <p:cNvSpPr>
                  <a:spLocks noChangeArrowheads="1"/>
                </p:cNvSpPr>
                <p:nvPr/>
              </p:nvSpPr>
              <p:spPr bwMode="auto">
                <a:xfrm>
                  <a:off x="7920" y="1980"/>
                  <a:ext cx="180" cy="1620"/>
                </a:xfrm>
                <a:prstGeom prst="flowChartTerminator">
                  <a:avLst/>
                </a:prstGeom>
                <a:solidFill>
                  <a:srgbClr val="0000FF"/>
                </a:solidFill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2" name="Group 96"/>
              <p:cNvGrpSpPr>
                <a:grpSpLocks/>
              </p:cNvGrpSpPr>
              <p:nvPr/>
            </p:nvGrpSpPr>
            <p:grpSpPr bwMode="auto">
              <a:xfrm>
                <a:off x="4860" y="9360"/>
                <a:ext cx="360" cy="1260"/>
                <a:chOff x="7200" y="1440"/>
                <a:chExt cx="1080" cy="2700"/>
              </a:xfrm>
            </p:grpSpPr>
            <p:sp>
              <p:nvSpPr>
                <p:cNvPr id="112" name="Freeform 97"/>
                <p:cNvSpPr>
                  <a:spLocks/>
                </p:cNvSpPr>
                <p:nvPr/>
              </p:nvSpPr>
              <p:spPr bwMode="auto">
                <a:xfrm>
                  <a:off x="7200" y="1440"/>
                  <a:ext cx="1080" cy="2700"/>
                </a:xfrm>
                <a:custGeom>
                  <a:avLst/>
                  <a:gdLst>
                    <a:gd name="T0" fmla="*/ 540 w 1080"/>
                    <a:gd name="T1" fmla="*/ 0 h 2700"/>
                    <a:gd name="T2" fmla="*/ 1080 w 1080"/>
                    <a:gd name="T3" fmla="*/ 540 h 2700"/>
                    <a:gd name="T4" fmla="*/ 1080 w 1080"/>
                    <a:gd name="T5" fmla="*/ 2160 h 2700"/>
                    <a:gd name="T6" fmla="*/ 540 w 1080"/>
                    <a:gd name="T7" fmla="*/ 2700 h 2700"/>
                    <a:gd name="T8" fmla="*/ 0 w 1080"/>
                    <a:gd name="T9" fmla="*/ 2160 h 2700"/>
                    <a:gd name="T10" fmla="*/ 0 w 1080"/>
                    <a:gd name="T11" fmla="*/ 540 h 2700"/>
                    <a:gd name="T12" fmla="*/ 540 w 1080"/>
                    <a:gd name="T13" fmla="*/ 0 h 27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0"/>
                    <a:gd name="T22" fmla="*/ 0 h 2700"/>
                    <a:gd name="T23" fmla="*/ 1080 w 1080"/>
                    <a:gd name="T24" fmla="*/ 2700 h 27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0" h="2700">
                      <a:moveTo>
                        <a:pt x="540" y="0"/>
                      </a:moveTo>
                      <a:lnTo>
                        <a:pt x="1080" y="540"/>
                      </a:lnTo>
                      <a:lnTo>
                        <a:pt x="1080" y="2160"/>
                      </a:lnTo>
                      <a:lnTo>
                        <a:pt x="540" y="2700"/>
                      </a:lnTo>
                      <a:lnTo>
                        <a:pt x="0" y="2160"/>
                      </a:lnTo>
                      <a:lnTo>
                        <a:pt x="0" y="540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" name="AutoShape 98"/>
                <p:cNvSpPr>
                  <a:spLocks noChangeArrowheads="1"/>
                </p:cNvSpPr>
                <p:nvPr/>
              </p:nvSpPr>
              <p:spPr bwMode="auto">
                <a:xfrm>
                  <a:off x="7920" y="1980"/>
                  <a:ext cx="180" cy="1620"/>
                </a:xfrm>
                <a:prstGeom prst="flowChartTerminator">
                  <a:avLst/>
                </a:prstGeom>
                <a:solidFill>
                  <a:srgbClr val="0000FF"/>
                </a:solidFill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" name="Group 99"/>
              <p:cNvGrpSpPr>
                <a:grpSpLocks/>
              </p:cNvGrpSpPr>
              <p:nvPr/>
            </p:nvGrpSpPr>
            <p:grpSpPr bwMode="auto">
              <a:xfrm>
                <a:off x="3600" y="9360"/>
                <a:ext cx="360" cy="1260"/>
                <a:chOff x="7200" y="1440"/>
                <a:chExt cx="1080" cy="2700"/>
              </a:xfrm>
            </p:grpSpPr>
            <p:sp>
              <p:nvSpPr>
                <p:cNvPr id="110" name="Freeform 100"/>
                <p:cNvSpPr>
                  <a:spLocks/>
                </p:cNvSpPr>
                <p:nvPr/>
              </p:nvSpPr>
              <p:spPr bwMode="auto">
                <a:xfrm>
                  <a:off x="7200" y="1440"/>
                  <a:ext cx="1080" cy="2700"/>
                </a:xfrm>
                <a:custGeom>
                  <a:avLst/>
                  <a:gdLst>
                    <a:gd name="T0" fmla="*/ 540 w 1080"/>
                    <a:gd name="T1" fmla="*/ 0 h 2700"/>
                    <a:gd name="T2" fmla="*/ 1080 w 1080"/>
                    <a:gd name="T3" fmla="*/ 540 h 2700"/>
                    <a:gd name="T4" fmla="*/ 1080 w 1080"/>
                    <a:gd name="T5" fmla="*/ 2160 h 2700"/>
                    <a:gd name="T6" fmla="*/ 540 w 1080"/>
                    <a:gd name="T7" fmla="*/ 2700 h 2700"/>
                    <a:gd name="T8" fmla="*/ 0 w 1080"/>
                    <a:gd name="T9" fmla="*/ 2160 h 2700"/>
                    <a:gd name="T10" fmla="*/ 0 w 1080"/>
                    <a:gd name="T11" fmla="*/ 540 h 2700"/>
                    <a:gd name="T12" fmla="*/ 540 w 1080"/>
                    <a:gd name="T13" fmla="*/ 0 h 27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0"/>
                    <a:gd name="T22" fmla="*/ 0 h 2700"/>
                    <a:gd name="T23" fmla="*/ 1080 w 1080"/>
                    <a:gd name="T24" fmla="*/ 2700 h 27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0" h="2700">
                      <a:moveTo>
                        <a:pt x="540" y="0"/>
                      </a:moveTo>
                      <a:lnTo>
                        <a:pt x="1080" y="540"/>
                      </a:lnTo>
                      <a:lnTo>
                        <a:pt x="1080" y="2160"/>
                      </a:lnTo>
                      <a:lnTo>
                        <a:pt x="540" y="2700"/>
                      </a:lnTo>
                      <a:lnTo>
                        <a:pt x="0" y="2160"/>
                      </a:lnTo>
                      <a:lnTo>
                        <a:pt x="0" y="540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" name="AutoShape 101"/>
                <p:cNvSpPr>
                  <a:spLocks noChangeArrowheads="1"/>
                </p:cNvSpPr>
                <p:nvPr/>
              </p:nvSpPr>
              <p:spPr bwMode="auto">
                <a:xfrm>
                  <a:off x="7920" y="1980"/>
                  <a:ext cx="180" cy="1620"/>
                </a:xfrm>
                <a:prstGeom prst="flowChartTerminator">
                  <a:avLst/>
                </a:prstGeom>
                <a:solidFill>
                  <a:srgbClr val="0000FF"/>
                </a:solidFill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4" name="Group 102"/>
              <p:cNvGrpSpPr>
                <a:grpSpLocks/>
              </p:cNvGrpSpPr>
              <p:nvPr/>
            </p:nvGrpSpPr>
            <p:grpSpPr bwMode="auto">
              <a:xfrm>
                <a:off x="3600" y="8100"/>
                <a:ext cx="360" cy="1260"/>
                <a:chOff x="7200" y="1440"/>
                <a:chExt cx="1080" cy="2700"/>
              </a:xfrm>
            </p:grpSpPr>
            <p:sp>
              <p:nvSpPr>
                <p:cNvPr id="108" name="Freeform 103"/>
                <p:cNvSpPr>
                  <a:spLocks/>
                </p:cNvSpPr>
                <p:nvPr/>
              </p:nvSpPr>
              <p:spPr bwMode="auto">
                <a:xfrm>
                  <a:off x="7200" y="1440"/>
                  <a:ext cx="1080" cy="2700"/>
                </a:xfrm>
                <a:custGeom>
                  <a:avLst/>
                  <a:gdLst>
                    <a:gd name="T0" fmla="*/ 540 w 1080"/>
                    <a:gd name="T1" fmla="*/ 0 h 2700"/>
                    <a:gd name="T2" fmla="*/ 1080 w 1080"/>
                    <a:gd name="T3" fmla="*/ 540 h 2700"/>
                    <a:gd name="T4" fmla="*/ 1080 w 1080"/>
                    <a:gd name="T5" fmla="*/ 2160 h 2700"/>
                    <a:gd name="T6" fmla="*/ 540 w 1080"/>
                    <a:gd name="T7" fmla="*/ 2700 h 2700"/>
                    <a:gd name="T8" fmla="*/ 0 w 1080"/>
                    <a:gd name="T9" fmla="*/ 2160 h 2700"/>
                    <a:gd name="T10" fmla="*/ 0 w 1080"/>
                    <a:gd name="T11" fmla="*/ 540 h 2700"/>
                    <a:gd name="T12" fmla="*/ 540 w 1080"/>
                    <a:gd name="T13" fmla="*/ 0 h 27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0"/>
                    <a:gd name="T22" fmla="*/ 0 h 2700"/>
                    <a:gd name="T23" fmla="*/ 1080 w 1080"/>
                    <a:gd name="T24" fmla="*/ 2700 h 27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0" h="2700">
                      <a:moveTo>
                        <a:pt x="540" y="0"/>
                      </a:moveTo>
                      <a:lnTo>
                        <a:pt x="1080" y="540"/>
                      </a:lnTo>
                      <a:lnTo>
                        <a:pt x="1080" y="2160"/>
                      </a:lnTo>
                      <a:lnTo>
                        <a:pt x="540" y="2700"/>
                      </a:lnTo>
                      <a:lnTo>
                        <a:pt x="0" y="2160"/>
                      </a:lnTo>
                      <a:lnTo>
                        <a:pt x="0" y="540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" name="AutoShape 104"/>
                <p:cNvSpPr>
                  <a:spLocks noChangeArrowheads="1"/>
                </p:cNvSpPr>
                <p:nvPr/>
              </p:nvSpPr>
              <p:spPr bwMode="auto">
                <a:xfrm>
                  <a:off x="7920" y="1980"/>
                  <a:ext cx="180" cy="1620"/>
                </a:xfrm>
                <a:prstGeom prst="flowChartTerminator">
                  <a:avLst/>
                </a:prstGeom>
                <a:solidFill>
                  <a:srgbClr val="0000FF"/>
                </a:solidFill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5" name="Group 105"/>
              <p:cNvGrpSpPr>
                <a:grpSpLocks/>
              </p:cNvGrpSpPr>
              <p:nvPr/>
            </p:nvGrpSpPr>
            <p:grpSpPr bwMode="auto">
              <a:xfrm>
                <a:off x="4860" y="8100"/>
                <a:ext cx="360" cy="1260"/>
                <a:chOff x="7200" y="1440"/>
                <a:chExt cx="1080" cy="2700"/>
              </a:xfrm>
            </p:grpSpPr>
            <p:sp>
              <p:nvSpPr>
                <p:cNvPr id="106" name="Freeform 106"/>
                <p:cNvSpPr>
                  <a:spLocks/>
                </p:cNvSpPr>
                <p:nvPr/>
              </p:nvSpPr>
              <p:spPr bwMode="auto">
                <a:xfrm>
                  <a:off x="7200" y="1440"/>
                  <a:ext cx="1080" cy="2700"/>
                </a:xfrm>
                <a:custGeom>
                  <a:avLst/>
                  <a:gdLst>
                    <a:gd name="T0" fmla="*/ 540 w 1080"/>
                    <a:gd name="T1" fmla="*/ 0 h 2700"/>
                    <a:gd name="T2" fmla="*/ 1080 w 1080"/>
                    <a:gd name="T3" fmla="*/ 540 h 2700"/>
                    <a:gd name="T4" fmla="*/ 1080 w 1080"/>
                    <a:gd name="T5" fmla="*/ 2160 h 2700"/>
                    <a:gd name="T6" fmla="*/ 540 w 1080"/>
                    <a:gd name="T7" fmla="*/ 2700 h 2700"/>
                    <a:gd name="T8" fmla="*/ 0 w 1080"/>
                    <a:gd name="T9" fmla="*/ 2160 h 2700"/>
                    <a:gd name="T10" fmla="*/ 0 w 1080"/>
                    <a:gd name="T11" fmla="*/ 540 h 2700"/>
                    <a:gd name="T12" fmla="*/ 540 w 1080"/>
                    <a:gd name="T13" fmla="*/ 0 h 27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0"/>
                    <a:gd name="T22" fmla="*/ 0 h 2700"/>
                    <a:gd name="T23" fmla="*/ 1080 w 1080"/>
                    <a:gd name="T24" fmla="*/ 2700 h 27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0" h="2700">
                      <a:moveTo>
                        <a:pt x="540" y="0"/>
                      </a:moveTo>
                      <a:lnTo>
                        <a:pt x="1080" y="540"/>
                      </a:lnTo>
                      <a:lnTo>
                        <a:pt x="1080" y="2160"/>
                      </a:lnTo>
                      <a:lnTo>
                        <a:pt x="540" y="2700"/>
                      </a:lnTo>
                      <a:lnTo>
                        <a:pt x="0" y="2160"/>
                      </a:lnTo>
                      <a:lnTo>
                        <a:pt x="0" y="540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AutoShape 107"/>
                <p:cNvSpPr>
                  <a:spLocks noChangeArrowheads="1"/>
                </p:cNvSpPr>
                <p:nvPr/>
              </p:nvSpPr>
              <p:spPr bwMode="auto">
                <a:xfrm>
                  <a:off x="7920" y="1980"/>
                  <a:ext cx="180" cy="1620"/>
                </a:xfrm>
                <a:prstGeom prst="flowChartTerminator">
                  <a:avLst/>
                </a:prstGeom>
                <a:solidFill>
                  <a:srgbClr val="0000FF"/>
                </a:solidFill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28" name="Group 108"/>
          <p:cNvGrpSpPr>
            <a:grpSpLocks/>
          </p:cNvGrpSpPr>
          <p:nvPr/>
        </p:nvGrpSpPr>
        <p:grpSpPr bwMode="auto">
          <a:xfrm>
            <a:off x="9203981" y="926515"/>
            <a:ext cx="1444664" cy="1115540"/>
            <a:chOff x="0" y="2400"/>
            <a:chExt cx="1488" cy="1488"/>
          </a:xfrm>
        </p:grpSpPr>
        <p:grpSp>
          <p:nvGrpSpPr>
            <p:cNvPr id="129" name="Group 109"/>
            <p:cNvGrpSpPr>
              <a:grpSpLocks/>
            </p:cNvGrpSpPr>
            <p:nvPr/>
          </p:nvGrpSpPr>
          <p:grpSpPr bwMode="auto">
            <a:xfrm>
              <a:off x="0" y="2400"/>
              <a:ext cx="1488" cy="1488"/>
              <a:chOff x="0" y="384"/>
              <a:chExt cx="1488" cy="1488"/>
            </a:xfrm>
          </p:grpSpPr>
          <p:sp>
            <p:nvSpPr>
              <p:cNvPr id="139" name="AutoShape 110"/>
              <p:cNvSpPr>
                <a:spLocks noChangeArrowheads="1"/>
              </p:cNvSpPr>
              <p:nvPr/>
            </p:nvSpPr>
            <p:spPr bwMode="auto">
              <a:xfrm>
                <a:off x="0" y="384"/>
                <a:ext cx="1488" cy="1488"/>
              </a:xfrm>
              <a:prstGeom prst="sun">
                <a:avLst>
                  <a:gd name="adj" fmla="val 25000"/>
                </a:avLst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0066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FF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0" name="Group 111"/>
              <p:cNvGrpSpPr>
                <a:grpSpLocks/>
              </p:cNvGrpSpPr>
              <p:nvPr/>
            </p:nvGrpSpPr>
            <p:grpSpPr bwMode="auto">
              <a:xfrm>
                <a:off x="576" y="960"/>
                <a:ext cx="53" cy="368"/>
                <a:chOff x="5088" y="2666"/>
                <a:chExt cx="53" cy="368"/>
              </a:xfrm>
            </p:grpSpPr>
            <p:grpSp>
              <p:nvGrpSpPr>
                <p:cNvPr id="141" name="Group 112"/>
                <p:cNvGrpSpPr>
                  <a:grpSpLocks/>
                </p:cNvGrpSpPr>
                <p:nvPr/>
              </p:nvGrpSpPr>
              <p:grpSpPr bwMode="auto">
                <a:xfrm>
                  <a:off x="5088" y="2850"/>
                  <a:ext cx="53" cy="184"/>
                  <a:chOff x="7200" y="1440"/>
                  <a:chExt cx="1080" cy="2700"/>
                </a:xfrm>
              </p:grpSpPr>
              <p:sp>
                <p:nvSpPr>
                  <p:cNvPr id="145" name="Freeform 113"/>
                  <p:cNvSpPr>
                    <a:spLocks/>
                  </p:cNvSpPr>
                  <p:nvPr/>
                </p:nvSpPr>
                <p:spPr bwMode="auto">
                  <a:xfrm>
                    <a:off x="7200" y="1440"/>
                    <a:ext cx="1080" cy="2700"/>
                  </a:xfrm>
                  <a:custGeom>
                    <a:avLst/>
                    <a:gdLst>
                      <a:gd name="T0" fmla="*/ 540 w 1080"/>
                      <a:gd name="T1" fmla="*/ 0 h 2700"/>
                      <a:gd name="T2" fmla="*/ 1080 w 1080"/>
                      <a:gd name="T3" fmla="*/ 540 h 2700"/>
                      <a:gd name="T4" fmla="*/ 1080 w 1080"/>
                      <a:gd name="T5" fmla="*/ 2160 h 2700"/>
                      <a:gd name="T6" fmla="*/ 540 w 1080"/>
                      <a:gd name="T7" fmla="*/ 2700 h 2700"/>
                      <a:gd name="T8" fmla="*/ 0 w 1080"/>
                      <a:gd name="T9" fmla="*/ 2160 h 2700"/>
                      <a:gd name="T10" fmla="*/ 0 w 1080"/>
                      <a:gd name="T11" fmla="*/ 540 h 2700"/>
                      <a:gd name="T12" fmla="*/ 540 w 1080"/>
                      <a:gd name="T13" fmla="*/ 0 h 27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0"/>
                      <a:gd name="T22" fmla="*/ 0 h 2700"/>
                      <a:gd name="T23" fmla="*/ 1080 w 1080"/>
                      <a:gd name="T24" fmla="*/ 2700 h 27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0" h="2700">
                        <a:moveTo>
                          <a:pt x="540" y="0"/>
                        </a:moveTo>
                        <a:lnTo>
                          <a:pt x="1080" y="540"/>
                        </a:lnTo>
                        <a:lnTo>
                          <a:pt x="1080" y="2160"/>
                        </a:lnTo>
                        <a:lnTo>
                          <a:pt x="540" y="2700"/>
                        </a:lnTo>
                        <a:lnTo>
                          <a:pt x="0" y="2160"/>
                        </a:lnTo>
                        <a:lnTo>
                          <a:pt x="0" y="540"/>
                        </a:lnTo>
                        <a:lnTo>
                          <a:pt x="54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6" name="AutoShape 114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1980"/>
                    <a:ext cx="180" cy="1620"/>
                  </a:xfrm>
                  <a:prstGeom prst="flowChartTerminator">
                    <a:avLst/>
                  </a:pr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2" name="Group 115"/>
                <p:cNvGrpSpPr>
                  <a:grpSpLocks/>
                </p:cNvGrpSpPr>
                <p:nvPr/>
              </p:nvGrpSpPr>
              <p:grpSpPr bwMode="auto">
                <a:xfrm>
                  <a:off x="5088" y="2666"/>
                  <a:ext cx="53" cy="184"/>
                  <a:chOff x="7200" y="1440"/>
                  <a:chExt cx="1080" cy="2700"/>
                </a:xfrm>
              </p:grpSpPr>
              <p:sp>
                <p:nvSpPr>
                  <p:cNvPr id="143" name="Freeform 116"/>
                  <p:cNvSpPr>
                    <a:spLocks/>
                  </p:cNvSpPr>
                  <p:nvPr/>
                </p:nvSpPr>
                <p:spPr bwMode="auto">
                  <a:xfrm>
                    <a:off x="7200" y="1440"/>
                    <a:ext cx="1080" cy="2700"/>
                  </a:xfrm>
                  <a:custGeom>
                    <a:avLst/>
                    <a:gdLst>
                      <a:gd name="T0" fmla="*/ 540 w 1080"/>
                      <a:gd name="T1" fmla="*/ 0 h 2700"/>
                      <a:gd name="T2" fmla="*/ 1080 w 1080"/>
                      <a:gd name="T3" fmla="*/ 540 h 2700"/>
                      <a:gd name="T4" fmla="*/ 1080 w 1080"/>
                      <a:gd name="T5" fmla="*/ 2160 h 2700"/>
                      <a:gd name="T6" fmla="*/ 540 w 1080"/>
                      <a:gd name="T7" fmla="*/ 2700 h 2700"/>
                      <a:gd name="T8" fmla="*/ 0 w 1080"/>
                      <a:gd name="T9" fmla="*/ 2160 h 2700"/>
                      <a:gd name="T10" fmla="*/ 0 w 1080"/>
                      <a:gd name="T11" fmla="*/ 540 h 2700"/>
                      <a:gd name="T12" fmla="*/ 540 w 1080"/>
                      <a:gd name="T13" fmla="*/ 0 h 27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0"/>
                      <a:gd name="T22" fmla="*/ 0 h 2700"/>
                      <a:gd name="T23" fmla="*/ 1080 w 1080"/>
                      <a:gd name="T24" fmla="*/ 2700 h 27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0" h="2700">
                        <a:moveTo>
                          <a:pt x="540" y="0"/>
                        </a:moveTo>
                        <a:lnTo>
                          <a:pt x="1080" y="540"/>
                        </a:lnTo>
                        <a:lnTo>
                          <a:pt x="1080" y="2160"/>
                        </a:lnTo>
                        <a:lnTo>
                          <a:pt x="540" y="2700"/>
                        </a:lnTo>
                        <a:lnTo>
                          <a:pt x="0" y="2160"/>
                        </a:lnTo>
                        <a:lnTo>
                          <a:pt x="0" y="540"/>
                        </a:lnTo>
                        <a:lnTo>
                          <a:pt x="54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" name="AutoShape 117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1980"/>
                    <a:ext cx="180" cy="1620"/>
                  </a:xfrm>
                  <a:prstGeom prst="flowChartTerminator">
                    <a:avLst/>
                  </a:pr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30" name="Group 118"/>
            <p:cNvGrpSpPr>
              <a:grpSpLocks/>
            </p:cNvGrpSpPr>
            <p:nvPr/>
          </p:nvGrpSpPr>
          <p:grpSpPr bwMode="auto">
            <a:xfrm rot="-5400000">
              <a:off x="813" y="2875"/>
              <a:ext cx="53" cy="186"/>
              <a:chOff x="7200" y="1440"/>
              <a:chExt cx="1080" cy="2700"/>
            </a:xfrm>
          </p:grpSpPr>
          <p:sp>
            <p:nvSpPr>
              <p:cNvPr id="137" name="Freeform 119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AutoShape 120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1" name="Group 121"/>
            <p:cNvGrpSpPr>
              <a:grpSpLocks/>
            </p:cNvGrpSpPr>
            <p:nvPr/>
          </p:nvGrpSpPr>
          <p:grpSpPr bwMode="auto">
            <a:xfrm>
              <a:off x="907" y="3151"/>
              <a:ext cx="53" cy="184"/>
              <a:chOff x="7200" y="1440"/>
              <a:chExt cx="1080" cy="2700"/>
            </a:xfrm>
          </p:grpSpPr>
          <p:sp>
            <p:nvSpPr>
              <p:cNvPr id="135" name="Freeform 122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AutoShape 123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2" name="Group 124"/>
            <p:cNvGrpSpPr>
              <a:grpSpLocks/>
            </p:cNvGrpSpPr>
            <p:nvPr/>
          </p:nvGrpSpPr>
          <p:grpSpPr bwMode="auto">
            <a:xfrm>
              <a:off x="907" y="2967"/>
              <a:ext cx="53" cy="184"/>
              <a:chOff x="7200" y="1440"/>
              <a:chExt cx="1080" cy="2700"/>
            </a:xfrm>
          </p:grpSpPr>
          <p:sp>
            <p:nvSpPr>
              <p:cNvPr id="133" name="Freeform 125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AutoShape 126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7" name="Group 127"/>
          <p:cNvGrpSpPr>
            <a:grpSpLocks/>
          </p:cNvGrpSpPr>
          <p:nvPr/>
        </p:nvGrpSpPr>
        <p:grpSpPr bwMode="auto">
          <a:xfrm>
            <a:off x="9203981" y="926515"/>
            <a:ext cx="1444664" cy="1115540"/>
            <a:chOff x="4272" y="2448"/>
            <a:chExt cx="1488" cy="1488"/>
          </a:xfrm>
        </p:grpSpPr>
        <p:grpSp>
          <p:nvGrpSpPr>
            <p:cNvPr id="148" name="Group 139"/>
            <p:cNvGrpSpPr>
              <a:grpSpLocks/>
            </p:cNvGrpSpPr>
            <p:nvPr/>
          </p:nvGrpSpPr>
          <p:grpSpPr bwMode="auto">
            <a:xfrm>
              <a:off x="4272" y="2448"/>
              <a:ext cx="1488" cy="1488"/>
              <a:chOff x="0" y="384"/>
              <a:chExt cx="1488" cy="1488"/>
            </a:xfrm>
          </p:grpSpPr>
          <p:sp>
            <p:nvSpPr>
              <p:cNvPr id="167" name="AutoShape 129"/>
              <p:cNvSpPr>
                <a:spLocks noChangeArrowheads="1"/>
              </p:cNvSpPr>
              <p:nvPr/>
            </p:nvSpPr>
            <p:spPr bwMode="auto">
              <a:xfrm>
                <a:off x="0" y="384"/>
                <a:ext cx="1488" cy="1488"/>
              </a:xfrm>
              <a:prstGeom prst="sun">
                <a:avLst>
                  <a:gd name="adj" fmla="val 25000"/>
                </a:avLst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0066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FF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68" name="Group 130"/>
              <p:cNvGrpSpPr>
                <a:grpSpLocks/>
              </p:cNvGrpSpPr>
              <p:nvPr/>
            </p:nvGrpSpPr>
            <p:grpSpPr bwMode="auto">
              <a:xfrm>
                <a:off x="576" y="960"/>
                <a:ext cx="53" cy="368"/>
                <a:chOff x="5088" y="2666"/>
                <a:chExt cx="53" cy="368"/>
              </a:xfrm>
            </p:grpSpPr>
            <p:grpSp>
              <p:nvGrpSpPr>
                <p:cNvPr id="169" name="Group 131"/>
                <p:cNvGrpSpPr>
                  <a:grpSpLocks/>
                </p:cNvGrpSpPr>
                <p:nvPr/>
              </p:nvGrpSpPr>
              <p:grpSpPr bwMode="auto">
                <a:xfrm>
                  <a:off x="5088" y="2850"/>
                  <a:ext cx="53" cy="184"/>
                  <a:chOff x="7200" y="1440"/>
                  <a:chExt cx="1080" cy="2700"/>
                </a:xfrm>
              </p:grpSpPr>
              <p:sp>
                <p:nvSpPr>
                  <p:cNvPr id="173" name="Freeform 132"/>
                  <p:cNvSpPr>
                    <a:spLocks/>
                  </p:cNvSpPr>
                  <p:nvPr/>
                </p:nvSpPr>
                <p:spPr bwMode="auto">
                  <a:xfrm>
                    <a:off x="7200" y="1440"/>
                    <a:ext cx="1080" cy="2700"/>
                  </a:xfrm>
                  <a:custGeom>
                    <a:avLst/>
                    <a:gdLst>
                      <a:gd name="T0" fmla="*/ 540 w 1080"/>
                      <a:gd name="T1" fmla="*/ 0 h 2700"/>
                      <a:gd name="T2" fmla="*/ 1080 w 1080"/>
                      <a:gd name="T3" fmla="*/ 540 h 2700"/>
                      <a:gd name="T4" fmla="*/ 1080 w 1080"/>
                      <a:gd name="T5" fmla="*/ 2160 h 2700"/>
                      <a:gd name="T6" fmla="*/ 540 w 1080"/>
                      <a:gd name="T7" fmla="*/ 2700 h 2700"/>
                      <a:gd name="T8" fmla="*/ 0 w 1080"/>
                      <a:gd name="T9" fmla="*/ 2160 h 2700"/>
                      <a:gd name="T10" fmla="*/ 0 w 1080"/>
                      <a:gd name="T11" fmla="*/ 540 h 2700"/>
                      <a:gd name="T12" fmla="*/ 540 w 1080"/>
                      <a:gd name="T13" fmla="*/ 0 h 27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0"/>
                      <a:gd name="T22" fmla="*/ 0 h 2700"/>
                      <a:gd name="T23" fmla="*/ 1080 w 1080"/>
                      <a:gd name="T24" fmla="*/ 2700 h 27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0" h="2700">
                        <a:moveTo>
                          <a:pt x="540" y="0"/>
                        </a:moveTo>
                        <a:lnTo>
                          <a:pt x="1080" y="540"/>
                        </a:lnTo>
                        <a:lnTo>
                          <a:pt x="1080" y="2160"/>
                        </a:lnTo>
                        <a:lnTo>
                          <a:pt x="540" y="2700"/>
                        </a:lnTo>
                        <a:lnTo>
                          <a:pt x="0" y="2160"/>
                        </a:lnTo>
                        <a:lnTo>
                          <a:pt x="0" y="540"/>
                        </a:lnTo>
                        <a:lnTo>
                          <a:pt x="54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" name="AutoShape 133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1980"/>
                    <a:ext cx="180" cy="1620"/>
                  </a:xfrm>
                  <a:prstGeom prst="flowChartTerminator">
                    <a:avLst/>
                  </a:pr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0" name="Group 134"/>
                <p:cNvGrpSpPr>
                  <a:grpSpLocks/>
                </p:cNvGrpSpPr>
                <p:nvPr/>
              </p:nvGrpSpPr>
              <p:grpSpPr bwMode="auto">
                <a:xfrm>
                  <a:off x="5088" y="2666"/>
                  <a:ext cx="53" cy="184"/>
                  <a:chOff x="7200" y="1440"/>
                  <a:chExt cx="1080" cy="2700"/>
                </a:xfrm>
              </p:grpSpPr>
              <p:sp>
                <p:nvSpPr>
                  <p:cNvPr id="171" name="Freeform 135"/>
                  <p:cNvSpPr>
                    <a:spLocks/>
                  </p:cNvSpPr>
                  <p:nvPr/>
                </p:nvSpPr>
                <p:spPr bwMode="auto">
                  <a:xfrm>
                    <a:off x="7200" y="1440"/>
                    <a:ext cx="1080" cy="2700"/>
                  </a:xfrm>
                  <a:custGeom>
                    <a:avLst/>
                    <a:gdLst>
                      <a:gd name="T0" fmla="*/ 540 w 1080"/>
                      <a:gd name="T1" fmla="*/ 0 h 2700"/>
                      <a:gd name="T2" fmla="*/ 1080 w 1080"/>
                      <a:gd name="T3" fmla="*/ 540 h 2700"/>
                      <a:gd name="T4" fmla="*/ 1080 w 1080"/>
                      <a:gd name="T5" fmla="*/ 2160 h 2700"/>
                      <a:gd name="T6" fmla="*/ 540 w 1080"/>
                      <a:gd name="T7" fmla="*/ 2700 h 2700"/>
                      <a:gd name="T8" fmla="*/ 0 w 1080"/>
                      <a:gd name="T9" fmla="*/ 2160 h 2700"/>
                      <a:gd name="T10" fmla="*/ 0 w 1080"/>
                      <a:gd name="T11" fmla="*/ 540 h 2700"/>
                      <a:gd name="T12" fmla="*/ 540 w 1080"/>
                      <a:gd name="T13" fmla="*/ 0 h 27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0"/>
                      <a:gd name="T22" fmla="*/ 0 h 2700"/>
                      <a:gd name="T23" fmla="*/ 1080 w 1080"/>
                      <a:gd name="T24" fmla="*/ 2700 h 27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0" h="2700">
                        <a:moveTo>
                          <a:pt x="540" y="0"/>
                        </a:moveTo>
                        <a:lnTo>
                          <a:pt x="1080" y="540"/>
                        </a:lnTo>
                        <a:lnTo>
                          <a:pt x="1080" y="2160"/>
                        </a:lnTo>
                        <a:lnTo>
                          <a:pt x="540" y="2700"/>
                        </a:lnTo>
                        <a:lnTo>
                          <a:pt x="0" y="2160"/>
                        </a:lnTo>
                        <a:lnTo>
                          <a:pt x="0" y="540"/>
                        </a:lnTo>
                        <a:lnTo>
                          <a:pt x="54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2" name="AutoShape 136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1980"/>
                    <a:ext cx="180" cy="1620"/>
                  </a:xfrm>
                  <a:prstGeom prst="flowChartTerminator">
                    <a:avLst/>
                  </a:pr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49" name="Group 137"/>
            <p:cNvGrpSpPr>
              <a:grpSpLocks/>
            </p:cNvGrpSpPr>
            <p:nvPr/>
          </p:nvGrpSpPr>
          <p:grpSpPr bwMode="auto">
            <a:xfrm rot="-5400000">
              <a:off x="5085" y="2923"/>
              <a:ext cx="53" cy="186"/>
              <a:chOff x="7200" y="1440"/>
              <a:chExt cx="1080" cy="2700"/>
            </a:xfrm>
          </p:grpSpPr>
          <p:sp>
            <p:nvSpPr>
              <p:cNvPr id="165" name="Freeform 138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AutoShape 139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0" name="Group 140"/>
            <p:cNvGrpSpPr>
              <a:grpSpLocks/>
            </p:cNvGrpSpPr>
            <p:nvPr/>
          </p:nvGrpSpPr>
          <p:grpSpPr bwMode="auto">
            <a:xfrm rot="-5400000">
              <a:off x="5086" y="3290"/>
              <a:ext cx="52" cy="186"/>
              <a:chOff x="7200" y="1440"/>
              <a:chExt cx="1080" cy="2700"/>
            </a:xfrm>
          </p:grpSpPr>
          <p:sp>
            <p:nvSpPr>
              <p:cNvPr id="163" name="Freeform 141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AutoShape 142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1" name="Group 143"/>
            <p:cNvGrpSpPr>
              <a:grpSpLocks/>
            </p:cNvGrpSpPr>
            <p:nvPr/>
          </p:nvGrpSpPr>
          <p:grpSpPr bwMode="auto">
            <a:xfrm rot="-5400000">
              <a:off x="5086" y="3106"/>
              <a:ext cx="52" cy="186"/>
              <a:chOff x="7200" y="1440"/>
              <a:chExt cx="1080" cy="2700"/>
            </a:xfrm>
          </p:grpSpPr>
          <p:sp>
            <p:nvSpPr>
              <p:cNvPr id="161" name="Freeform 144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AutoShape 145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2" name="Group 146"/>
            <p:cNvGrpSpPr>
              <a:grpSpLocks/>
            </p:cNvGrpSpPr>
            <p:nvPr/>
          </p:nvGrpSpPr>
          <p:grpSpPr bwMode="auto">
            <a:xfrm>
              <a:off x="5179" y="3199"/>
              <a:ext cx="53" cy="184"/>
              <a:chOff x="7200" y="1440"/>
              <a:chExt cx="1080" cy="2700"/>
            </a:xfrm>
          </p:grpSpPr>
          <p:sp>
            <p:nvSpPr>
              <p:cNvPr id="159" name="Freeform 147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AutoShape 148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" name="Group 149"/>
            <p:cNvGrpSpPr>
              <a:grpSpLocks/>
            </p:cNvGrpSpPr>
            <p:nvPr/>
          </p:nvGrpSpPr>
          <p:grpSpPr bwMode="auto">
            <a:xfrm>
              <a:off x="4992" y="3199"/>
              <a:ext cx="53" cy="184"/>
              <a:chOff x="7200" y="1440"/>
              <a:chExt cx="1080" cy="2700"/>
            </a:xfrm>
          </p:grpSpPr>
          <p:sp>
            <p:nvSpPr>
              <p:cNvPr id="157" name="Freeform 150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AutoShape 151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4" name="Group 152"/>
            <p:cNvGrpSpPr>
              <a:grpSpLocks/>
            </p:cNvGrpSpPr>
            <p:nvPr/>
          </p:nvGrpSpPr>
          <p:grpSpPr bwMode="auto">
            <a:xfrm>
              <a:off x="4992" y="3015"/>
              <a:ext cx="53" cy="184"/>
              <a:chOff x="7200" y="1440"/>
              <a:chExt cx="1080" cy="2700"/>
            </a:xfrm>
          </p:grpSpPr>
          <p:sp>
            <p:nvSpPr>
              <p:cNvPr id="155" name="Freeform 153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AutoShape 154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75" name="Group 155"/>
          <p:cNvGrpSpPr>
            <a:grpSpLocks/>
          </p:cNvGrpSpPr>
          <p:nvPr/>
        </p:nvGrpSpPr>
        <p:grpSpPr bwMode="auto">
          <a:xfrm>
            <a:off x="9203981" y="926515"/>
            <a:ext cx="1444664" cy="1115540"/>
            <a:chOff x="480" y="864"/>
            <a:chExt cx="1488" cy="1488"/>
          </a:xfrm>
        </p:grpSpPr>
        <p:grpSp>
          <p:nvGrpSpPr>
            <p:cNvPr id="176" name="Group 156"/>
            <p:cNvGrpSpPr>
              <a:grpSpLocks/>
            </p:cNvGrpSpPr>
            <p:nvPr/>
          </p:nvGrpSpPr>
          <p:grpSpPr bwMode="auto">
            <a:xfrm>
              <a:off x="480" y="864"/>
              <a:ext cx="1488" cy="1488"/>
              <a:chOff x="0" y="384"/>
              <a:chExt cx="1488" cy="1488"/>
            </a:xfrm>
          </p:grpSpPr>
          <p:sp>
            <p:nvSpPr>
              <p:cNvPr id="192" name="AutoShape 157"/>
              <p:cNvSpPr>
                <a:spLocks noChangeArrowheads="1"/>
              </p:cNvSpPr>
              <p:nvPr/>
            </p:nvSpPr>
            <p:spPr bwMode="auto">
              <a:xfrm>
                <a:off x="0" y="384"/>
                <a:ext cx="1488" cy="1488"/>
              </a:xfrm>
              <a:prstGeom prst="sun">
                <a:avLst>
                  <a:gd name="adj" fmla="val 25000"/>
                </a:avLst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0066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FF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93" name="Group 158"/>
              <p:cNvGrpSpPr>
                <a:grpSpLocks/>
              </p:cNvGrpSpPr>
              <p:nvPr/>
            </p:nvGrpSpPr>
            <p:grpSpPr bwMode="auto">
              <a:xfrm>
                <a:off x="576" y="960"/>
                <a:ext cx="53" cy="368"/>
                <a:chOff x="5088" y="2666"/>
                <a:chExt cx="53" cy="368"/>
              </a:xfrm>
            </p:grpSpPr>
            <p:grpSp>
              <p:nvGrpSpPr>
                <p:cNvPr id="194" name="Group 159"/>
                <p:cNvGrpSpPr>
                  <a:grpSpLocks/>
                </p:cNvGrpSpPr>
                <p:nvPr/>
              </p:nvGrpSpPr>
              <p:grpSpPr bwMode="auto">
                <a:xfrm>
                  <a:off x="5088" y="2850"/>
                  <a:ext cx="53" cy="184"/>
                  <a:chOff x="7200" y="1440"/>
                  <a:chExt cx="1080" cy="2700"/>
                </a:xfrm>
              </p:grpSpPr>
              <p:sp>
                <p:nvSpPr>
                  <p:cNvPr id="198" name="Freeform 160"/>
                  <p:cNvSpPr>
                    <a:spLocks/>
                  </p:cNvSpPr>
                  <p:nvPr/>
                </p:nvSpPr>
                <p:spPr bwMode="auto">
                  <a:xfrm>
                    <a:off x="7200" y="1440"/>
                    <a:ext cx="1080" cy="2700"/>
                  </a:xfrm>
                  <a:custGeom>
                    <a:avLst/>
                    <a:gdLst>
                      <a:gd name="T0" fmla="*/ 540 w 1080"/>
                      <a:gd name="T1" fmla="*/ 0 h 2700"/>
                      <a:gd name="T2" fmla="*/ 1080 w 1080"/>
                      <a:gd name="T3" fmla="*/ 540 h 2700"/>
                      <a:gd name="T4" fmla="*/ 1080 w 1080"/>
                      <a:gd name="T5" fmla="*/ 2160 h 2700"/>
                      <a:gd name="T6" fmla="*/ 540 w 1080"/>
                      <a:gd name="T7" fmla="*/ 2700 h 2700"/>
                      <a:gd name="T8" fmla="*/ 0 w 1080"/>
                      <a:gd name="T9" fmla="*/ 2160 h 2700"/>
                      <a:gd name="T10" fmla="*/ 0 w 1080"/>
                      <a:gd name="T11" fmla="*/ 540 h 2700"/>
                      <a:gd name="T12" fmla="*/ 540 w 1080"/>
                      <a:gd name="T13" fmla="*/ 0 h 27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0"/>
                      <a:gd name="T22" fmla="*/ 0 h 2700"/>
                      <a:gd name="T23" fmla="*/ 1080 w 1080"/>
                      <a:gd name="T24" fmla="*/ 2700 h 27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0" h="2700">
                        <a:moveTo>
                          <a:pt x="540" y="0"/>
                        </a:moveTo>
                        <a:lnTo>
                          <a:pt x="1080" y="540"/>
                        </a:lnTo>
                        <a:lnTo>
                          <a:pt x="1080" y="2160"/>
                        </a:lnTo>
                        <a:lnTo>
                          <a:pt x="540" y="2700"/>
                        </a:lnTo>
                        <a:lnTo>
                          <a:pt x="0" y="2160"/>
                        </a:lnTo>
                        <a:lnTo>
                          <a:pt x="0" y="540"/>
                        </a:lnTo>
                        <a:lnTo>
                          <a:pt x="54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9" name="AutoShape 161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1980"/>
                    <a:ext cx="180" cy="1620"/>
                  </a:xfrm>
                  <a:prstGeom prst="flowChartTerminator">
                    <a:avLst/>
                  </a:pr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" name="Group 162"/>
                <p:cNvGrpSpPr>
                  <a:grpSpLocks/>
                </p:cNvGrpSpPr>
                <p:nvPr/>
              </p:nvGrpSpPr>
              <p:grpSpPr bwMode="auto">
                <a:xfrm>
                  <a:off x="5088" y="2666"/>
                  <a:ext cx="53" cy="184"/>
                  <a:chOff x="7200" y="1440"/>
                  <a:chExt cx="1080" cy="2700"/>
                </a:xfrm>
              </p:grpSpPr>
              <p:sp>
                <p:nvSpPr>
                  <p:cNvPr id="196" name="Freeform 163"/>
                  <p:cNvSpPr>
                    <a:spLocks/>
                  </p:cNvSpPr>
                  <p:nvPr/>
                </p:nvSpPr>
                <p:spPr bwMode="auto">
                  <a:xfrm>
                    <a:off x="7200" y="1440"/>
                    <a:ext cx="1080" cy="2700"/>
                  </a:xfrm>
                  <a:custGeom>
                    <a:avLst/>
                    <a:gdLst>
                      <a:gd name="T0" fmla="*/ 540 w 1080"/>
                      <a:gd name="T1" fmla="*/ 0 h 2700"/>
                      <a:gd name="T2" fmla="*/ 1080 w 1080"/>
                      <a:gd name="T3" fmla="*/ 540 h 2700"/>
                      <a:gd name="T4" fmla="*/ 1080 w 1080"/>
                      <a:gd name="T5" fmla="*/ 2160 h 2700"/>
                      <a:gd name="T6" fmla="*/ 540 w 1080"/>
                      <a:gd name="T7" fmla="*/ 2700 h 2700"/>
                      <a:gd name="T8" fmla="*/ 0 w 1080"/>
                      <a:gd name="T9" fmla="*/ 2160 h 2700"/>
                      <a:gd name="T10" fmla="*/ 0 w 1080"/>
                      <a:gd name="T11" fmla="*/ 540 h 2700"/>
                      <a:gd name="T12" fmla="*/ 540 w 1080"/>
                      <a:gd name="T13" fmla="*/ 0 h 27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0"/>
                      <a:gd name="T22" fmla="*/ 0 h 2700"/>
                      <a:gd name="T23" fmla="*/ 1080 w 1080"/>
                      <a:gd name="T24" fmla="*/ 2700 h 27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0" h="2700">
                        <a:moveTo>
                          <a:pt x="540" y="0"/>
                        </a:moveTo>
                        <a:lnTo>
                          <a:pt x="1080" y="540"/>
                        </a:lnTo>
                        <a:lnTo>
                          <a:pt x="1080" y="2160"/>
                        </a:lnTo>
                        <a:lnTo>
                          <a:pt x="540" y="2700"/>
                        </a:lnTo>
                        <a:lnTo>
                          <a:pt x="0" y="2160"/>
                        </a:lnTo>
                        <a:lnTo>
                          <a:pt x="0" y="540"/>
                        </a:lnTo>
                        <a:lnTo>
                          <a:pt x="54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7" name="AutoShape 164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1980"/>
                    <a:ext cx="180" cy="1620"/>
                  </a:xfrm>
                  <a:prstGeom prst="flowChartTerminator">
                    <a:avLst/>
                  </a:pr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77" name="Group 165"/>
            <p:cNvGrpSpPr>
              <a:grpSpLocks/>
            </p:cNvGrpSpPr>
            <p:nvPr/>
          </p:nvGrpSpPr>
          <p:grpSpPr bwMode="auto">
            <a:xfrm rot="-5400000">
              <a:off x="1293" y="1339"/>
              <a:ext cx="53" cy="186"/>
              <a:chOff x="7200" y="1440"/>
              <a:chExt cx="1080" cy="2700"/>
            </a:xfrm>
          </p:grpSpPr>
          <p:sp>
            <p:nvSpPr>
              <p:cNvPr id="190" name="Freeform 166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AutoShape 167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8" name="Group 168"/>
            <p:cNvGrpSpPr>
              <a:grpSpLocks/>
            </p:cNvGrpSpPr>
            <p:nvPr/>
          </p:nvGrpSpPr>
          <p:grpSpPr bwMode="auto">
            <a:xfrm rot="-5400000">
              <a:off x="1294" y="1706"/>
              <a:ext cx="52" cy="186"/>
              <a:chOff x="7200" y="1440"/>
              <a:chExt cx="1080" cy="2700"/>
            </a:xfrm>
          </p:grpSpPr>
          <p:sp>
            <p:nvSpPr>
              <p:cNvPr id="188" name="Freeform 169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AutoShape 170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9" name="Group 171"/>
            <p:cNvGrpSpPr>
              <a:grpSpLocks/>
            </p:cNvGrpSpPr>
            <p:nvPr/>
          </p:nvGrpSpPr>
          <p:grpSpPr bwMode="auto">
            <a:xfrm rot="-5400000">
              <a:off x="1294" y="1522"/>
              <a:ext cx="52" cy="186"/>
              <a:chOff x="7200" y="1440"/>
              <a:chExt cx="1080" cy="2700"/>
            </a:xfrm>
          </p:grpSpPr>
          <p:sp>
            <p:nvSpPr>
              <p:cNvPr id="186" name="Freeform 172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AutoShape 173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0" name="Group 174"/>
            <p:cNvGrpSpPr>
              <a:grpSpLocks/>
            </p:cNvGrpSpPr>
            <p:nvPr/>
          </p:nvGrpSpPr>
          <p:grpSpPr bwMode="auto">
            <a:xfrm>
              <a:off x="1387" y="1615"/>
              <a:ext cx="53" cy="184"/>
              <a:chOff x="7200" y="1440"/>
              <a:chExt cx="1080" cy="2700"/>
            </a:xfrm>
          </p:grpSpPr>
          <p:sp>
            <p:nvSpPr>
              <p:cNvPr id="184" name="Freeform 183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AutoShape 176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1" name="Group 177"/>
            <p:cNvGrpSpPr>
              <a:grpSpLocks/>
            </p:cNvGrpSpPr>
            <p:nvPr/>
          </p:nvGrpSpPr>
          <p:grpSpPr bwMode="auto">
            <a:xfrm>
              <a:off x="1200" y="1431"/>
              <a:ext cx="53" cy="184"/>
              <a:chOff x="7200" y="1440"/>
              <a:chExt cx="1080" cy="2700"/>
            </a:xfrm>
          </p:grpSpPr>
          <p:sp>
            <p:nvSpPr>
              <p:cNvPr id="182" name="Freeform 178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AutoShape 179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00" name="Group 180"/>
          <p:cNvGrpSpPr>
            <a:grpSpLocks/>
          </p:cNvGrpSpPr>
          <p:nvPr/>
        </p:nvGrpSpPr>
        <p:grpSpPr bwMode="auto">
          <a:xfrm>
            <a:off x="9203981" y="926515"/>
            <a:ext cx="1444664" cy="1115540"/>
            <a:chOff x="3120" y="3312"/>
            <a:chExt cx="1488" cy="1488"/>
          </a:xfrm>
        </p:grpSpPr>
        <p:grpSp>
          <p:nvGrpSpPr>
            <p:cNvPr id="201" name="Group 181"/>
            <p:cNvGrpSpPr>
              <a:grpSpLocks/>
            </p:cNvGrpSpPr>
            <p:nvPr/>
          </p:nvGrpSpPr>
          <p:grpSpPr bwMode="auto">
            <a:xfrm>
              <a:off x="3120" y="3312"/>
              <a:ext cx="1488" cy="1488"/>
              <a:chOff x="0" y="384"/>
              <a:chExt cx="1488" cy="1488"/>
            </a:xfrm>
          </p:grpSpPr>
          <p:sp>
            <p:nvSpPr>
              <p:cNvPr id="214" name="AutoShape 182"/>
              <p:cNvSpPr>
                <a:spLocks noChangeArrowheads="1"/>
              </p:cNvSpPr>
              <p:nvPr/>
            </p:nvSpPr>
            <p:spPr bwMode="auto">
              <a:xfrm>
                <a:off x="0" y="384"/>
                <a:ext cx="1488" cy="1488"/>
              </a:xfrm>
              <a:prstGeom prst="sun">
                <a:avLst>
                  <a:gd name="adj" fmla="val 25000"/>
                </a:avLst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0066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FF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15" name="Group 223"/>
              <p:cNvGrpSpPr>
                <a:grpSpLocks/>
              </p:cNvGrpSpPr>
              <p:nvPr/>
            </p:nvGrpSpPr>
            <p:grpSpPr bwMode="auto">
              <a:xfrm>
                <a:off x="576" y="960"/>
                <a:ext cx="53" cy="368"/>
                <a:chOff x="5088" y="2666"/>
                <a:chExt cx="53" cy="368"/>
              </a:xfrm>
            </p:grpSpPr>
            <p:grpSp>
              <p:nvGrpSpPr>
                <p:cNvPr id="216" name="Group 224"/>
                <p:cNvGrpSpPr>
                  <a:grpSpLocks/>
                </p:cNvGrpSpPr>
                <p:nvPr/>
              </p:nvGrpSpPr>
              <p:grpSpPr bwMode="auto">
                <a:xfrm>
                  <a:off x="5088" y="2850"/>
                  <a:ext cx="53" cy="184"/>
                  <a:chOff x="7200" y="1440"/>
                  <a:chExt cx="1080" cy="2700"/>
                </a:xfrm>
              </p:grpSpPr>
              <p:sp>
                <p:nvSpPr>
                  <p:cNvPr id="220" name="Freeform 185"/>
                  <p:cNvSpPr>
                    <a:spLocks/>
                  </p:cNvSpPr>
                  <p:nvPr/>
                </p:nvSpPr>
                <p:spPr bwMode="auto">
                  <a:xfrm>
                    <a:off x="7200" y="1440"/>
                    <a:ext cx="1080" cy="2700"/>
                  </a:xfrm>
                  <a:custGeom>
                    <a:avLst/>
                    <a:gdLst>
                      <a:gd name="T0" fmla="*/ 540 w 1080"/>
                      <a:gd name="T1" fmla="*/ 0 h 2700"/>
                      <a:gd name="T2" fmla="*/ 1080 w 1080"/>
                      <a:gd name="T3" fmla="*/ 540 h 2700"/>
                      <a:gd name="T4" fmla="*/ 1080 w 1080"/>
                      <a:gd name="T5" fmla="*/ 2160 h 2700"/>
                      <a:gd name="T6" fmla="*/ 540 w 1080"/>
                      <a:gd name="T7" fmla="*/ 2700 h 2700"/>
                      <a:gd name="T8" fmla="*/ 0 w 1080"/>
                      <a:gd name="T9" fmla="*/ 2160 h 2700"/>
                      <a:gd name="T10" fmla="*/ 0 w 1080"/>
                      <a:gd name="T11" fmla="*/ 540 h 2700"/>
                      <a:gd name="T12" fmla="*/ 540 w 1080"/>
                      <a:gd name="T13" fmla="*/ 0 h 27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0"/>
                      <a:gd name="T22" fmla="*/ 0 h 2700"/>
                      <a:gd name="T23" fmla="*/ 1080 w 1080"/>
                      <a:gd name="T24" fmla="*/ 2700 h 27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0" h="2700">
                        <a:moveTo>
                          <a:pt x="540" y="0"/>
                        </a:moveTo>
                        <a:lnTo>
                          <a:pt x="1080" y="540"/>
                        </a:lnTo>
                        <a:lnTo>
                          <a:pt x="1080" y="2160"/>
                        </a:lnTo>
                        <a:lnTo>
                          <a:pt x="540" y="2700"/>
                        </a:lnTo>
                        <a:lnTo>
                          <a:pt x="0" y="2160"/>
                        </a:lnTo>
                        <a:lnTo>
                          <a:pt x="0" y="540"/>
                        </a:lnTo>
                        <a:lnTo>
                          <a:pt x="54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" name="AutoShape 186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1980"/>
                    <a:ext cx="180" cy="1620"/>
                  </a:xfrm>
                  <a:prstGeom prst="flowChartTerminator">
                    <a:avLst/>
                  </a:pr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7" name="Group 187"/>
                <p:cNvGrpSpPr>
                  <a:grpSpLocks/>
                </p:cNvGrpSpPr>
                <p:nvPr/>
              </p:nvGrpSpPr>
              <p:grpSpPr bwMode="auto">
                <a:xfrm>
                  <a:off x="5088" y="2666"/>
                  <a:ext cx="53" cy="184"/>
                  <a:chOff x="7200" y="1440"/>
                  <a:chExt cx="1080" cy="2700"/>
                </a:xfrm>
              </p:grpSpPr>
              <p:sp>
                <p:nvSpPr>
                  <p:cNvPr id="218" name="Freeform 188"/>
                  <p:cNvSpPr>
                    <a:spLocks/>
                  </p:cNvSpPr>
                  <p:nvPr/>
                </p:nvSpPr>
                <p:spPr bwMode="auto">
                  <a:xfrm>
                    <a:off x="7200" y="1440"/>
                    <a:ext cx="1080" cy="2700"/>
                  </a:xfrm>
                  <a:custGeom>
                    <a:avLst/>
                    <a:gdLst>
                      <a:gd name="T0" fmla="*/ 540 w 1080"/>
                      <a:gd name="T1" fmla="*/ 0 h 2700"/>
                      <a:gd name="T2" fmla="*/ 1080 w 1080"/>
                      <a:gd name="T3" fmla="*/ 540 h 2700"/>
                      <a:gd name="T4" fmla="*/ 1080 w 1080"/>
                      <a:gd name="T5" fmla="*/ 2160 h 2700"/>
                      <a:gd name="T6" fmla="*/ 540 w 1080"/>
                      <a:gd name="T7" fmla="*/ 2700 h 2700"/>
                      <a:gd name="T8" fmla="*/ 0 w 1080"/>
                      <a:gd name="T9" fmla="*/ 2160 h 2700"/>
                      <a:gd name="T10" fmla="*/ 0 w 1080"/>
                      <a:gd name="T11" fmla="*/ 540 h 2700"/>
                      <a:gd name="T12" fmla="*/ 540 w 1080"/>
                      <a:gd name="T13" fmla="*/ 0 h 27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0"/>
                      <a:gd name="T22" fmla="*/ 0 h 2700"/>
                      <a:gd name="T23" fmla="*/ 1080 w 1080"/>
                      <a:gd name="T24" fmla="*/ 2700 h 27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0" h="2700">
                        <a:moveTo>
                          <a:pt x="540" y="0"/>
                        </a:moveTo>
                        <a:lnTo>
                          <a:pt x="1080" y="540"/>
                        </a:lnTo>
                        <a:lnTo>
                          <a:pt x="1080" y="2160"/>
                        </a:lnTo>
                        <a:lnTo>
                          <a:pt x="540" y="2700"/>
                        </a:lnTo>
                        <a:lnTo>
                          <a:pt x="0" y="2160"/>
                        </a:lnTo>
                        <a:lnTo>
                          <a:pt x="0" y="540"/>
                        </a:lnTo>
                        <a:lnTo>
                          <a:pt x="54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" name="AutoShape 189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1980"/>
                    <a:ext cx="180" cy="1620"/>
                  </a:xfrm>
                  <a:prstGeom prst="flowChartTerminator">
                    <a:avLst/>
                  </a:pr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02" name="Group 190"/>
            <p:cNvGrpSpPr>
              <a:grpSpLocks/>
            </p:cNvGrpSpPr>
            <p:nvPr/>
          </p:nvGrpSpPr>
          <p:grpSpPr bwMode="auto">
            <a:xfrm rot="-5400000">
              <a:off x="3934" y="3970"/>
              <a:ext cx="52" cy="186"/>
              <a:chOff x="7200" y="1440"/>
              <a:chExt cx="1080" cy="2700"/>
            </a:xfrm>
          </p:grpSpPr>
          <p:sp>
            <p:nvSpPr>
              <p:cNvPr id="212" name="Freeform 191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AutoShape 192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3" name="Group 193"/>
            <p:cNvGrpSpPr>
              <a:grpSpLocks/>
            </p:cNvGrpSpPr>
            <p:nvPr/>
          </p:nvGrpSpPr>
          <p:grpSpPr bwMode="auto">
            <a:xfrm>
              <a:off x="4027" y="4063"/>
              <a:ext cx="53" cy="184"/>
              <a:chOff x="7200" y="1440"/>
              <a:chExt cx="1080" cy="2700"/>
            </a:xfrm>
          </p:grpSpPr>
          <p:sp>
            <p:nvSpPr>
              <p:cNvPr id="210" name="Freeform 194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AutoShape 195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4" name="Group 196"/>
            <p:cNvGrpSpPr>
              <a:grpSpLocks/>
            </p:cNvGrpSpPr>
            <p:nvPr/>
          </p:nvGrpSpPr>
          <p:grpSpPr bwMode="auto">
            <a:xfrm>
              <a:off x="3840" y="3879"/>
              <a:ext cx="53" cy="184"/>
              <a:chOff x="7200" y="1440"/>
              <a:chExt cx="1080" cy="2700"/>
            </a:xfrm>
          </p:grpSpPr>
          <p:sp>
            <p:nvSpPr>
              <p:cNvPr id="208" name="Freeform 197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AutoShape 198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" name="Group 199"/>
            <p:cNvGrpSpPr>
              <a:grpSpLocks/>
            </p:cNvGrpSpPr>
            <p:nvPr/>
          </p:nvGrpSpPr>
          <p:grpSpPr bwMode="auto">
            <a:xfrm>
              <a:off x="4027" y="3879"/>
              <a:ext cx="53" cy="184"/>
              <a:chOff x="7200" y="1440"/>
              <a:chExt cx="1080" cy="2700"/>
            </a:xfrm>
          </p:grpSpPr>
          <p:sp>
            <p:nvSpPr>
              <p:cNvPr id="206" name="Freeform 200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AutoShape 201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22" name="Group 202"/>
          <p:cNvGrpSpPr>
            <a:grpSpLocks/>
          </p:cNvGrpSpPr>
          <p:nvPr/>
        </p:nvGrpSpPr>
        <p:grpSpPr bwMode="auto">
          <a:xfrm>
            <a:off x="9203981" y="926515"/>
            <a:ext cx="1444664" cy="1115540"/>
            <a:chOff x="288" y="2352"/>
            <a:chExt cx="1488" cy="1488"/>
          </a:xfrm>
        </p:grpSpPr>
        <p:grpSp>
          <p:nvGrpSpPr>
            <p:cNvPr id="223" name="Group 203"/>
            <p:cNvGrpSpPr>
              <a:grpSpLocks/>
            </p:cNvGrpSpPr>
            <p:nvPr/>
          </p:nvGrpSpPr>
          <p:grpSpPr bwMode="auto">
            <a:xfrm>
              <a:off x="288" y="2352"/>
              <a:ext cx="1488" cy="1488"/>
              <a:chOff x="0" y="384"/>
              <a:chExt cx="1488" cy="1488"/>
            </a:xfrm>
          </p:grpSpPr>
          <p:sp>
            <p:nvSpPr>
              <p:cNvPr id="239" name="AutoShape 204"/>
              <p:cNvSpPr>
                <a:spLocks noChangeArrowheads="1"/>
              </p:cNvSpPr>
              <p:nvPr/>
            </p:nvSpPr>
            <p:spPr bwMode="auto">
              <a:xfrm>
                <a:off x="0" y="384"/>
                <a:ext cx="1488" cy="1488"/>
              </a:xfrm>
              <a:prstGeom prst="sun">
                <a:avLst>
                  <a:gd name="adj" fmla="val 25000"/>
                </a:avLst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0066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FF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0" name="Group 205"/>
              <p:cNvGrpSpPr>
                <a:grpSpLocks/>
              </p:cNvGrpSpPr>
              <p:nvPr/>
            </p:nvGrpSpPr>
            <p:grpSpPr bwMode="auto">
              <a:xfrm>
                <a:off x="576" y="960"/>
                <a:ext cx="53" cy="368"/>
                <a:chOff x="5088" y="2666"/>
                <a:chExt cx="53" cy="368"/>
              </a:xfrm>
            </p:grpSpPr>
            <p:grpSp>
              <p:nvGrpSpPr>
                <p:cNvPr id="241" name="Group 206"/>
                <p:cNvGrpSpPr>
                  <a:grpSpLocks/>
                </p:cNvGrpSpPr>
                <p:nvPr/>
              </p:nvGrpSpPr>
              <p:grpSpPr bwMode="auto">
                <a:xfrm>
                  <a:off x="5088" y="2850"/>
                  <a:ext cx="53" cy="184"/>
                  <a:chOff x="7200" y="1440"/>
                  <a:chExt cx="1080" cy="2700"/>
                </a:xfrm>
              </p:grpSpPr>
              <p:sp>
                <p:nvSpPr>
                  <p:cNvPr id="245" name="Freeform 207"/>
                  <p:cNvSpPr>
                    <a:spLocks/>
                  </p:cNvSpPr>
                  <p:nvPr/>
                </p:nvSpPr>
                <p:spPr bwMode="auto">
                  <a:xfrm>
                    <a:off x="7200" y="1440"/>
                    <a:ext cx="1080" cy="2700"/>
                  </a:xfrm>
                  <a:custGeom>
                    <a:avLst/>
                    <a:gdLst>
                      <a:gd name="T0" fmla="*/ 540 w 1080"/>
                      <a:gd name="T1" fmla="*/ 0 h 2700"/>
                      <a:gd name="T2" fmla="*/ 1080 w 1080"/>
                      <a:gd name="T3" fmla="*/ 540 h 2700"/>
                      <a:gd name="T4" fmla="*/ 1080 w 1080"/>
                      <a:gd name="T5" fmla="*/ 2160 h 2700"/>
                      <a:gd name="T6" fmla="*/ 540 w 1080"/>
                      <a:gd name="T7" fmla="*/ 2700 h 2700"/>
                      <a:gd name="T8" fmla="*/ 0 w 1080"/>
                      <a:gd name="T9" fmla="*/ 2160 h 2700"/>
                      <a:gd name="T10" fmla="*/ 0 w 1080"/>
                      <a:gd name="T11" fmla="*/ 540 h 2700"/>
                      <a:gd name="T12" fmla="*/ 540 w 1080"/>
                      <a:gd name="T13" fmla="*/ 0 h 27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0"/>
                      <a:gd name="T22" fmla="*/ 0 h 2700"/>
                      <a:gd name="T23" fmla="*/ 1080 w 1080"/>
                      <a:gd name="T24" fmla="*/ 2700 h 27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0" h="2700">
                        <a:moveTo>
                          <a:pt x="540" y="0"/>
                        </a:moveTo>
                        <a:lnTo>
                          <a:pt x="1080" y="540"/>
                        </a:lnTo>
                        <a:lnTo>
                          <a:pt x="1080" y="2160"/>
                        </a:lnTo>
                        <a:lnTo>
                          <a:pt x="540" y="2700"/>
                        </a:lnTo>
                        <a:lnTo>
                          <a:pt x="0" y="2160"/>
                        </a:lnTo>
                        <a:lnTo>
                          <a:pt x="0" y="540"/>
                        </a:lnTo>
                        <a:lnTo>
                          <a:pt x="54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" name="AutoShape 208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1980"/>
                    <a:ext cx="180" cy="1620"/>
                  </a:xfrm>
                  <a:prstGeom prst="flowChartTerminator">
                    <a:avLst/>
                  </a:pr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" name="Group 209"/>
                <p:cNvGrpSpPr>
                  <a:grpSpLocks/>
                </p:cNvGrpSpPr>
                <p:nvPr/>
              </p:nvGrpSpPr>
              <p:grpSpPr bwMode="auto">
                <a:xfrm>
                  <a:off x="5088" y="2666"/>
                  <a:ext cx="53" cy="184"/>
                  <a:chOff x="7200" y="1440"/>
                  <a:chExt cx="1080" cy="2700"/>
                </a:xfrm>
              </p:grpSpPr>
              <p:sp>
                <p:nvSpPr>
                  <p:cNvPr id="243" name="Freeform 210"/>
                  <p:cNvSpPr>
                    <a:spLocks/>
                  </p:cNvSpPr>
                  <p:nvPr/>
                </p:nvSpPr>
                <p:spPr bwMode="auto">
                  <a:xfrm>
                    <a:off x="7200" y="1440"/>
                    <a:ext cx="1080" cy="2700"/>
                  </a:xfrm>
                  <a:custGeom>
                    <a:avLst/>
                    <a:gdLst>
                      <a:gd name="T0" fmla="*/ 540 w 1080"/>
                      <a:gd name="T1" fmla="*/ 0 h 2700"/>
                      <a:gd name="T2" fmla="*/ 1080 w 1080"/>
                      <a:gd name="T3" fmla="*/ 540 h 2700"/>
                      <a:gd name="T4" fmla="*/ 1080 w 1080"/>
                      <a:gd name="T5" fmla="*/ 2160 h 2700"/>
                      <a:gd name="T6" fmla="*/ 540 w 1080"/>
                      <a:gd name="T7" fmla="*/ 2700 h 2700"/>
                      <a:gd name="T8" fmla="*/ 0 w 1080"/>
                      <a:gd name="T9" fmla="*/ 2160 h 2700"/>
                      <a:gd name="T10" fmla="*/ 0 w 1080"/>
                      <a:gd name="T11" fmla="*/ 540 h 2700"/>
                      <a:gd name="T12" fmla="*/ 540 w 1080"/>
                      <a:gd name="T13" fmla="*/ 0 h 27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0"/>
                      <a:gd name="T22" fmla="*/ 0 h 2700"/>
                      <a:gd name="T23" fmla="*/ 1080 w 1080"/>
                      <a:gd name="T24" fmla="*/ 2700 h 27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0" h="2700">
                        <a:moveTo>
                          <a:pt x="540" y="0"/>
                        </a:moveTo>
                        <a:lnTo>
                          <a:pt x="1080" y="540"/>
                        </a:lnTo>
                        <a:lnTo>
                          <a:pt x="1080" y="2160"/>
                        </a:lnTo>
                        <a:lnTo>
                          <a:pt x="540" y="2700"/>
                        </a:lnTo>
                        <a:lnTo>
                          <a:pt x="0" y="2160"/>
                        </a:lnTo>
                        <a:lnTo>
                          <a:pt x="0" y="540"/>
                        </a:lnTo>
                        <a:lnTo>
                          <a:pt x="54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4" name="AutoShape 211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1980"/>
                    <a:ext cx="180" cy="1620"/>
                  </a:xfrm>
                  <a:prstGeom prst="flowChartTerminator">
                    <a:avLst/>
                  </a:pr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24" name="Group 212"/>
            <p:cNvGrpSpPr>
              <a:grpSpLocks/>
            </p:cNvGrpSpPr>
            <p:nvPr/>
          </p:nvGrpSpPr>
          <p:grpSpPr bwMode="auto">
            <a:xfrm rot="-5400000">
              <a:off x="1101" y="2827"/>
              <a:ext cx="53" cy="186"/>
              <a:chOff x="7200" y="1440"/>
              <a:chExt cx="1080" cy="2700"/>
            </a:xfrm>
          </p:grpSpPr>
          <p:sp>
            <p:nvSpPr>
              <p:cNvPr id="237" name="Freeform 213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AutoShape 214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" name="Group 215"/>
            <p:cNvGrpSpPr>
              <a:grpSpLocks/>
            </p:cNvGrpSpPr>
            <p:nvPr/>
          </p:nvGrpSpPr>
          <p:grpSpPr bwMode="auto">
            <a:xfrm rot="-5400000">
              <a:off x="1102" y="3194"/>
              <a:ext cx="52" cy="186"/>
              <a:chOff x="7200" y="1440"/>
              <a:chExt cx="1080" cy="2700"/>
            </a:xfrm>
          </p:grpSpPr>
          <p:sp>
            <p:nvSpPr>
              <p:cNvPr id="235" name="Freeform 216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AutoShape 217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6" name="Group 218"/>
            <p:cNvGrpSpPr>
              <a:grpSpLocks/>
            </p:cNvGrpSpPr>
            <p:nvPr/>
          </p:nvGrpSpPr>
          <p:grpSpPr bwMode="auto">
            <a:xfrm rot="-5400000">
              <a:off x="1102" y="3010"/>
              <a:ext cx="52" cy="186"/>
              <a:chOff x="7200" y="1440"/>
              <a:chExt cx="1080" cy="2700"/>
            </a:xfrm>
          </p:grpSpPr>
          <p:sp>
            <p:nvSpPr>
              <p:cNvPr id="233" name="Freeform 219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AutoShape 220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7" name="Group 221"/>
            <p:cNvGrpSpPr>
              <a:grpSpLocks/>
            </p:cNvGrpSpPr>
            <p:nvPr/>
          </p:nvGrpSpPr>
          <p:grpSpPr bwMode="auto">
            <a:xfrm>
              <a:off x="1195" y="3103"/>
              <a:ext cx="53" cy="184"/>
              <a:chOff x="7200" y="1440"/>
              <a:chExt cx="1080" cy="2700"/>
            </a:xfrm>
          </p:grpSpPr>
          <p:sp>
            <p:nvSpPr>
              <p:cNvPr id="231" name="Freeform 230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AutoShape 223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8" name="Group 224"/>
            <p:cNvGrpSpPr>
              <a:grpSpLocks/>
            </p:cNvGrpSpPr>
            <p:nvPr/>
          </p:nvGrpSpPr>
          <p:grpSpPr bwMode="auto">
            <a:xfrm>
              <a:off x="1195" y="2919"/>
              <a:ext cx="53" cy="184"/>
              <a:chOff x="7200" y="1440"/>
              <a:chExt cx="1080" cy="2700"/>
            </a:xfrm>
          </p:grpSpPr>
          <p:sp>
            <p:nvSpPr>
              <p:cNvPr id="229" name="Freeform 225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AutoShape 226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47" name="Group 227"/>
          <p:cNvGrpSpPr>
            <a:grpSpLocks/>
          </p:cNvGrpSpPr>
          <p:nvPr/>
        </p:nvGrpSpPr>
        <p:grpSpPr bwMode="auto">
          <a:xfrm>
            <a:off x="9203981" y="926515"/>
            <a:ext cx="1444664" cy="1115540"/>
            <a:chOff x="768" y="2592"/>
            <a:chExt cx="1488" cy="1488"/>
          </a:xfrm>
        </p:grpSpPr>
        <p:grpSp>
          <p:nvGrpSpPr>
            <p:cNvPr id="248" name="Group 228"/>
            <p:cNvGrpSpPr>
              <a:grpSpLocks/>
            </p:cNvGrpSpPr>
            <p:nvPr/>
          </p:nvGrpSpPr>
          <p:grpSpPr bwMode="auto">
            <a:xfrm>
              <a:off x="768" y="2592"/>
              <a:ext cx="1488" cy="1488"/>
              <a:chOff x="0" y="384"/>
              <a:chExt cx="1488" cy="1488"/>
            </a:xfrm>
          </p:grpSpPr>
          <p:sp>
            <p:nvSpPr>
              <p:cNvPr id="264" name="AutoShape 229"/>
              <p:cNvSpPr>
                <a:spLocks noChangeArrowheads="1"/>
              </p:cNvSpPr>
              <p:nvPr/>
            </p:nvSpPr>
            <p:spPr bwMode="auto">
              <a:xfrm>
                <a:off x="0" y="384"/>
                <a:ext cx="1488" cy="1488"/>
              </a:xfrm>
              <a:prstGeom prst="sun">
                <a:avLst>
                  <a:gd name="adj" fmla="val 25000"/>
                </a:avLst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0066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FF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65" name="Group 230"/>
              <p:cNvGrpSpPr>
                <a:grpSpLocks/>
              </p:cNvGrpSpPr>
              <p:nvPr/>
            </p:nvGrpSpPr>
            <p:grpSpPr bwMode="auto">
              <a:xfrm>
                <a:off x="576" y="960"/>
                <a:ext cx="53" cy="368"/>
                <a:chOff x="5088" y="2666"/>
                <a:chExt cx="53" cy="368"/>
              </a:xfrm>
            </p:grpSpPr>
            <p:grpSp>
              <p:nvGrpSpPr>
                <p:cNvPr id="266" name="Group 231"/>
                <p:cNvGrpSpPr>
                  <a:grpSpLocks/>
                </p:cNvGrpSpPr>
                <p:nvPr/>
              </p:nvGrpSpPr>
              <p:grpSpPr bwMode="auto">
                <a:xfrm>
                  <a:off x="5088" y="2850"/>
                  <a:ext cx="53" cy="184"/>
                  <a:chOff x="7200" y="1440"/>
                  <a:chExt cx="1080" cy="2700"/>
                </a:xfrm>
              </p:grpSpPr>
              <p:sp>
                <p:nvSpPr>
                  <p:cNvPr id="270" name="Freeform 232"/>
                  <p:cNvSpPr>
                    <a:spLocks/>
                  </p:cNvSpPr>
                  <p:nvPr/>
                </p:nvSpPr>
                <p:spPr bwMode="auto">
                  <a:xfrm>
                    <a:off x="7200" y="1440"/>
                    <a:ext cx="1080" cy="2700"/>
                  </a:xfrm>
                  <a:custGeom>
                    <a:avLst/>
                    <a:gdLst>
                      <a:gd name="T0" fmla="*/ 540 w 1080"/>
                      <a:gd name="T1" fmla="*/ 0 h 2700"/>
                      <a:gd name="T2" fmla="*/ 1080 w 1080"/>
                      <a:gd name="T3" fmla="*/ 540 h 2700"/>
                      <a:gd name="T4" fmla="*/ 1080 w 1080"/>
                      <a:gd name="T5" fmla="*/ 2160 h 2700"/>
                      <a:gd name="T6" fmla="*/ 540 w 1080"/>
                      <a:gd name="T7" fmla="*/ 2700 h 2700"/>
                      <a:gd name="T8" fmla="*/ 0 w 1080"/>
                      <a:gd name="T9" fmla="*/ 2160 h 2700"/>
                      <a:gd name="T10" fmla="*/ 0 w 1080"/>
                      <a:gd name="T11" fmla="*/ 540 h 2700"/>
                      <a:gd name="T12" fmla="*/ 540 w 1080"/>
                      <a:gd name="T13" fmla="*/ 0 h 27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0"/>
                      <a:gd name="T22" fmla="*/ 0 h 2700"/>
                      <a:gd name="T23" fmla="*/ 1080 w 1080"/>
                      <a:gd name="T24" fmla="*/ 2700 h 27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0" h="2700">
                        <a:moveTo>
                          <a:pt x="540" y="0"/>
                        </a:moveTo>
                        <a:lnTo>
                          <a:pt x="1080" y="540"/>
                        </a:lnTo>
                        <a:lnTo>
                          <a:pt x="1080" y="2160"/>
                        </a:lnTo>
                        <a:lnTo>
                          <a:pt x="540" y="2700"/>
                        </a:lnTo>
                        <a:lnTo>
                          <a:pt x="0" y="2160"/>
                        </a:lnTo>
                        <a:lnTo>
                          <a:pt x="0" y="540"/>
                        </a:lnTo>
                        <a:lnTo>
                          <a:pt x="54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1" name="AutoShape 233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1980"/>
                    <a:ext cx="180" cy="1620"/>
                  </a:xfrm>
                  <a:prstGeom prst="flowChartTerminator">
                    <a:avLst/>
                  </a:pr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7" name="Group 234"/>
                <p:cNvGrpSpPr>
                  <a:grpSpLocks/>
                </p:cNvGrpSpPr>
                <p:nvPr/>
              </p:nvGrpSpPr>
              <p:grpSpPr bwMode="auto">
                <a:xfrm>
                  <a:off x="5088" y="2666"/>
                  <a:ext cx="53" cy="184"/>
                  <a:chOff x="7200" y="1440"/>
                  <a:chExt cx="1080" cy="2700"/>
                </a:xfrm>
              </p:grpSpPr>
              <p:sp>
                <p:nvSpPr>
                  <p:cNvPr id="268" name="Freeform 235"/>
                  <p:cNvSpPr>
                    <a:spLocks/>
                  </p:cNvSpPr>
                  <p:nvPr/>
                </p:nvSpPr>
                <p:spPr bwMode="auto">
                  <a:xfrm>
                    <a:off x="7200" y="1440"/>
                    <a:ext cx="1080" cy="2700"/>
                  </a:xfrm>
                  <a:custGeom>
                    <a:avLst/>
                    <a:gdLst>
                      <a:gd name="T0" fmla="*/ 540 w 1080"/>
                      <a:gd name="T1" fmla="*/ 0 h 2700"/>
                      <a:gd name="T2" fmla="*/ 1080 w 1080"/>
                      <a:gd name="T3" fmla="*/ 540 h 2700"/>
                      <a:gd name="T4" fmla="*/ 1080 w 1080"/>
                      <a:gd name="T5" fmla="*/ 2160 h 2700"/>
                      <a:gd name="T6" fmla="*/ 540 w 1080"/>
                      <a:gd name="T7" fmla="*/ 2700 h 2700"/>
                      <a:gd name="T8" fmla="*/ 0 w 1080"/>
                      <a:gd name="T9" fmla="*/ 2160 h 2700"/>
                      <a:gd name="T10" fmla="*/ 0 w 1080"/>
                      <a:gd name="T11" fmla="*/ 540 h 2700"/>
                      <a:gd name="T12" fmla="*/ 540 w 1080"/>
                      <a:gd name="T13" fmla="*/ 0 h 27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0"/>
                      <a:gd name="T22" fmla="*/ 0 h 2700"/>
                      <a:gd name="T23" fmla="*/ 1080 w 1080"/>
                      <a:gd name="T24" fmla="*/ 2700 h 27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0" h="2700">
                        <a:moveTo>
                          <a:pt x="540" y="0"/>
                        </a:moveTo>
                        <a:lnTo>
                          <a:pt x="1080" y="540"/>
                        </a:lnTo>
                        <a:lnTo>
                          <a:pt x="1080" y="2160"/>
                        </a:lnTo>
                        <a:lnTo>
                          <a:pt x="540" y="2700"/>
                        </a:lnTo>
                        <a:lnTo>
                          <a:pt x="0" y="2160"/>
                        </a:lnTo>
                        <a:lnTo>
                          <a:pt x="0" y="540"/>
                        </a:lnTo>
                        <a:lnTo>
                          <a:pt x="54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9" name="AutoShape 236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1980"/>
                    <a:ext cx="180" cy="1620"/>
                  </a:xfrm>
                  <a:prstGeom prst="flowChartTerminator">
                    <a:avLst/>
                  </a:pr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49" name="Group 237"/>
            <p:cNvGrpSpPr>
              <a:grpSpLocks/>
            </p:cNvGrpSpPr>
            <p:nvPr/>
          </p:nvGrpSpPr>
          <p:grpSpPr bwMode="auto">
            <a:xfrm rot="-5400000">
              <a:off x="1581" y="3054"/>
              <a:ext cx="53" cy="186"/>
              <a:chOff x="7200" y="1440"/>
              <a:chExt cx="1080" cy="2700"/>
            </a:xfrm>
          </p:grpSpPr>
          <p:sp>
            <p:nvSpPr>
              <p:cNvPr id="262" name="Freeform 238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" name="AutoShape 239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0" name="Group 240"/>
            <p:cNvGrpSpPr>
              <a:grpSpLocks/>
            </p:cNvGrpSpPr>
            <p:nvPr/>
          </p:nvGrpSpPr>
          <p:grpSpPr bwMode="auto">
            <a:xfrm rot="-5400000">
              <a:off x="1582" y="3421"/>
              <a:ext cx="52" cy="186"/>
              <a:chOff x="7200" y="1440"/>
              <a:chExt cx="1080" cy="2700"/>
            </a:xfrm>
          </p:grpSpPr>
          <p:sp>
            <p:nvSpPr>
              <p:cNvPr id="260" name="Freeform 241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" name="AutoShape 242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1" name="Group 243"/>
            <p:cNvGrpSpPr>
              <a:grpSpLocks/>
            </p:cNvGrpSpPr>
            <p:nvPr/>
          </p:nvGrpSpPr>
          <p:grpSpPr bwMode="auto">
            <a:xfrm rot="-5400000">
              <a:off x="1582" y="3237"/>
              <a:ext cx="52" cy="186"/>
              <a:chOff x="7200" y="1440"/>
              <a:chExt cx="1080" cy="2700"/>
            </a:xfrm>
          </p:grpSpPr>
          <p:sp>
            <p:nvSpPr>
              <p:cNvPr id="258" name="Freeform 244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" name="AutoShape 245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2" name="Group 246"/>
            <p:cNvGrpSpPr>
              <a:grpSpLocks/>
            </p:cNvGrpSpPr>
            <p:nvPr/>
          </p:nvGrpSpPr>
          <p:grpSpPr bwMode="auto">
            <a:xfrm>
              <a:off x="1488" y="3330"/>
              <a:ext cx="53" cy="184"/>
              <a:chOff x="7200" y="1440"/>
              <a:chExt cx="1080" cy="2700"/>
            </a:xfrm>
          </p:grpSpPr>
          <p:sp>
            <p:nvSpPr>
              <p:cNvPr id="256" name="Freeform 255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" name="AutoShape 248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3" name="Group 249"/>
            <p:cNvGrpSpPr>
              <a:grpSpLocks/>
            </p:cNvGrpSpPr>
            <p:nvPr/>
          </p:nvGrpSpPr>
          <p:grpSpPr bwMode="auto">
            <a:xfrm>
              <a:off x="1675" y="3146"/>
              <a:ext cx="53" cy="184"/>
              <a:chOff x="7200" y="1440"/>
              <a:chExt cx="1080" cy="2700"/>
            </a:xfrm>
          </p:grpSpPr>
          <p:sp>
            <p:nvSpPr>
              <p:cNvPr id="254" name="Freeform 250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" name="AutoShape 251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72" name="Group 252"/>
          <p:cNvGrpSpPr>
            <a:grpSpLocks/>
          </p:cNvGrpSpPr>
          <p:nvPr/>
        </p:nvGrpSpPr>
        <p:grpSpPr bwMode="auto">
          <a:xfrm>
            <a:off x="9203981" y="926515"/>
            <a:ext cx="1444664" cy="1115540"/>
            <a:chOff x="528" y="2496"/>
            <a:chExt cx="1488" cy="1488"/>
          </a:xfrm>
        </p:grpSpPr>
        <p:grpSp>
          <p:nvGrpSpPr>
            <p:cNvPr id="273" name="Group 253"/>
            <p:cNvGrpSpPr>
              <a:grpSpLocks/>
            </p:cNvGrpSpPr>
            <p:nvPr/>
          </p:nvGrpSpPr>
          <p:grpSpPr bwMode="auto">
            <a:xfrm>
              <a:off x="528" y="2496"/>
              <a:ext cx="1488" cy="1488"/>
              <a:chOff x="0" y="384"/>
              <a:chExt cx="1488" cy="1488"/>
            </a:xfrm>
          </p:grpSpPr>
          <p:sp>
            <p:nvSpPr>
              <p:cNvPr id="280" name="AutoShape 254"/>
              <p:cNvSpPr>
                <a:spLocks noChangeArrowheads="1"/>
              </p:cNvSpPr>
              <p:nvPr/>
            </p:nvSpPr>
            <p:spPr bwMode="auto">
              <a:xfrm>
                <a:off x="0" y="384"/>
                <a:ext cx="1488" cy="1488"/>
              </a:xfrm>
              <a:prstGeom prst="sun">
                <a:avLst>
                  <a:gd name="adj" fmla="val 25000"/>
                </a:avLst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0066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FF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81" name="Group 724"/>
              <p:cNvGrpSpPr>
                <a:grpSpLocks/>
              </p:cNvGrpSpPr>
              <p:nvPr/>
            </p:nvGrpSpPr>
            <p:grpSpPr bwMode="auto">
              <a:xfrm>
                <a:off x="576" y="960"/>
                <a:ext cx="53" cy="368"/>
                <a:chOff x="5088" y="2666"/>
                <a:chExt cx="53" cy="368"/>
              </a:xfrm>
            </p:grpSpPr>
            <p:grpSp>
              <p:nvGrpSpPr>
                <p:cNvPr id="282" name="Group 725"/>
                <p:cNvGrpSpPr>
                  <a:grpSpLocks/>
                </p:cNvGrpSpPr>
                <p:nvPr/>
              </p:nvGrpSpPr>
              <p:grpSpPr bwMode="auto">
                <a:xfrm>
                  <a:off x="5088" y="2850"/>
                  <a:ext cx="53" cy="184"/>
                  <a:chOff x="7200" y="1440"/>
                  <a:chExt cx="1080" cy="2700"/>
                </a:xfrm>
              </p:grpSpPr>
              <p:sp>
                <p:nvSpPr>
                  <p:cNvPr id="286" name="Freeform 257"/>
                  <p:cNvSpPr>
                    <a:spLocks/>
                  </p:cNvSpPr>
                  <p:nvPr/>
                </p:nvSpPr>
                <p:spPr bwMode="auto">
                  <a:xfrm>
                    <a:off x="7200" y="1440"/>
                    <a:ext cx="1080" cy="2700"/>
                  </a:xfrm>
                  <a:custGeom>
                    <a:avLst/>
                    <a:gdLst>
                      <a:gd name="T0" fmla="*/ 540 w 1080"/>
                      <a:gd name="T1" fmla="*/ 0 h 2700"/>
                      <a:gd name="T2" fmla="*/ 1080 w 1080"/>
                      <a:gd name="T3" fmla="*/ 540 h 2700"/>
                      <a:gd name="T4" fmla="*/ 1080 w 1080"/>
                      <a:gd name="T5" fmla="*/ 2160 h 2700"/>
                      <a:gd name="T6" fmla="*/ 540 w 1080"/>
                      <a:gd name="T7" fmla="*/ 2700 h 2700"/>
                      <a:gd name="T8" fmla="*/ 0 w 1080"/>
                      <a:gd name="T9" fmla="*/ 2160 h 2700"/>
                      <a:gd name="T10" fmla="*/ 0 w 1080"/>
                      <a:gd name="T11" fmla="*/ 540 h 2700"/>
                      <a:gd name="T12" fmla="*/ 540 w 1080"/>
                      <a:gd name="T13" fmla="*/ 0 h 27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0"/>
                      <a:gd name="T22" fmla="*/ 0 h 2700"/>
                      <a:gd name="T23" fmla="*/ 1080 w 1080"/>
                      <a:gd name="T24" fmla="*/ 2700 h 27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0" h="2700">
                        <a:moveTo>
                          <a:pt x="540" y="0"/>
                        </a:moveTo>
                        <a:lnTo>
                          <a:pt x="1080" y="540"/>
                        </a:lnTo>
                        <a:lnTo>
                          <a:pt x="1080" y="2160"/>
                        </a:lnTo>
                        <a:lnTo>
                          <a:pt x="540" y="2700"/>
                        </a:lnTo>
                        <a:lnTo>
                          <a:pt x="0" y="2160"/>
                        </a:lnTo>
                        <a:lnTo>
                          <a:pt x="0" y="540"/>
                        </a:lnTo>
                        <a:lnTo>
                          <a:pt x="54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7" name="AutoShape 258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1980"/>
                    <a:ext cx="180" cy="1620"/>
                  </a:xfrm>
                  <a:prstGeom prst="flowChartTerminator">
                    <a:avLst/>
                  </a:pr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3" name="Group 259"/>
                <p:cNvGrpSpPr>
                  <a:grpSpLocks/>
                </p:cNvGrpSpPr>
                <p:nvPr/>
              </p:nvGrpSpPr>
              <p:grpSpPr bwMode="auto">
                <a:xfrm>
                  <a:off x="5088" y="2666"/>
                  <a:ext cx="53" cy="184"/>
                  <a:chOff x="7200" y="1440"/>
                  <a:chExt cx="1080" cy="2700"/>
                </a:xfrm>
              </p:grpSpPr>
              <p:sp>
                <p:nvSpPr>
                  <p:cNvPr id="284" name="Freeform 260"/>
                  <p:cNvSpPr>
                    <a:spLocks/>
                  </p:cNvSpPr>
                  <p:nvPr/>
                </p:nvSpPr>
                <p:spPr bwMode="auto">
                  <a:xfrm>
                    <a:off x="7200" y="1440"/>
                    <a:ext cx="1080" cy="2700"/>
                  </a:xfrm>
                  <a:custGeom>
                    <a:avLst/>
                    <a:gdLst>
                      <a:gd name="T0" fmla="*/ 540 w 1080"/>
                      <a:gd name="T1" fmla="*/ 0 h 2700"/>
                      <a:gd name="T2" fmla="*/ 1080 w 1080"/>
                      <a:gd name="T3" fmla="*/ 540 h 2700"/>
                      <a:gd name="T4" fmla="*/ 1080 w 1080"/>
                      <a:gd name="T5" fmla="*/ 2160 h 2700"/>
                      <a:gd name="T6" fmla="*/ 540 w 1080"/>
                      <a:gd name="T7" fmla="*/ 2700 h 2700"/>
                      <a:gd name="T8" fmla="*/ 0 w 1080"/>
                      <a:gd name="T9" fmla="*/ 2160 h 2700"/>
                      <a:gd name="T10" fmla="*/ 0 w 1080"/>
                      <a:gd name="T11" fmla="*/ 540 h 2700"/>
                      <a:gd name="T12" fmla="*/ 540 w 1080"/>
                      <a:gd name="T13" fmla="*/ 0 h 27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0"/>
                      <a:gd name="T22" fmla="*/ 0 h 2700"/>
                      <a:gd name="T23" fmla="*/ 1080 w 1080"/>
                      <a:gd name="T24" fmla="*/ 2700 h 27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0" h="2700">
                        <a:moveTo>
                          <a:pt x="540" y="0"/>
                        </a:moveTo>
                        <a:lnTo>
                          <a:pt x="1080" y="540"/>
                        </a:lnTo>
                        <a:lnTo>
                          <a:pt x="1080" y="2160"/>
                        </a:lnTo>
                        <a:lnTo>
                          <a:pt x="540" y="2700"/>
                        </a:lnTo>
                        <a:lnTo>
                          <a:pt x="0" y="2160"/>
                        </a:lnTo>
                        <a:lnTo>
                          <a:pt x="0" y="540"/>
                        </a:lnTo>
                        <a:lnTo>
                          <a:pt x="54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5" name="AutoShape 261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1980"/>
                    <a:ext cx="180" cy="1620"/>
                  </a:xfrm>
                  <a:prstGeom prst="flowChartTerminator">
                    <a:avLst/>
                  </a:pr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74" name="Group 262"/>
            <p:cNvGrpSpPr>
              <a:grpSpLocks/>
            </p:cNvGrpSpPr>
            <p:nvPr/>
          </p:nvGrpSpPr>
          <p:grpSpPr bwMode="auto">
            <a:xfrm>
              <a:off x="1435" y="3247"/>
              <a:ext cx="53" cy="184"/>
              <a:chOff x="7200" y="1440"/>
              <a:chExt cx="1080" cy="2700"/>
            </a:xfrm>
          </p:grpSpPr>
          <p:sp>
            <p:nvSpPr>
              <p:cNvPr id="278" name="Freeform 263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" name="AutoShape 264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5" name="Group 265"/>
            <p:cNvGrpSpPr>
              <a:grpSpLocks/>
            </p:cNvGrpSpPr>
            <p:nvPr/>
          </p:nvGrpSpPr>
          <p:grpSpPr bwMode="auto">
            <a:xfrm>
              <a:off x="1435" y="3063"/>
              <a:ext cx="53" cy="184"/>
              <a:chOff x="7200" y="1440"/>
              <a:chExt cx="1080" cy="2700"/>
            </a:xfrm>
          </p:grpSpPr>
          <p:sp>
            <p:nvSpPr>
              <p:cNvPr id="276" name="Freeform 266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" name="AutoShape 267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88" name="Group 268"/>
          <p:cNvGrpSpPr>
            <a:grpSpLocks/>
          </p:cNvGrpSpPr>
          <p:nvPr/>
        </p:nvGrpSpPr>
        <p:grpSpPr bwMode="auto">
          <a:xfrm>
            <a:off x="9203981" y="926515"/>
            <a:ext cx="1444664" cy="1115540"/>
            <a:chOff x="576" y="2496"/>
            <a:chExt cx="1488" cy="1488"/>
          </a:xfrm>
        </p:grpSpPr>
        <p:grpSp>
          <p:nvGrpSpPr>
            <p:cNvPr id="289" name="Group 269"/>
            <p:cNvGrpSpPr>
              <a:grpSpLocks/>
            </p:cNvGrpSpPr>
            <p:nvPr/>
          </p:nvGrpSpPr>
          <p:grpSpPr bwMode="auto">
            <a:xfrm>
              <a:off x="576" y="2496"/>
              <a:ext cx="1488" cy="1488"/>
              <a:chOff x="0" y="384"/>
              <a:chExt cx="1488" cy="1488"/>
            </a:xfrm>
          </p:grpSpPr>
          <p:sp>
            <p:nvSpPr>
              <p:cNvPr id="308" name="AutoShape 270"/>
              <p:cNvSpPr>
                <a:spLocks noChangeArrowheads="1"/>
              </p:cNvSpPr>
              <p:nvPr/>
            </p:nvSpPr>
            <p:spPr bwMode="auto">
              <a:xfrm>
                <a:off x="0" y="384"/>
                <a:ext cx="1488" cy="1488"/>
              </a:xfrm>
              <a:prstGeom prst="sun">
                <a:avLst>
                  <a:gd name="adj" fmla="val 25000"/>
                </a:avLst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0066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FF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09" name="Group 271"/>
              <p:cNvGrpSpPr>
                <a:grpSpLocks/>
              </p:cNvGrpSpPr>
              <p:nvPr/>
            </p:nvGrpSpPr>
            <p:grpSpPr bwMode="auto">
              <a:xfrm>
                <a:off x="576" y="960"/>
                <a:ext cx="53" cy="368"/>
                <a:chOff x="5088" y="2666"/>
                <a:chExt cx="53" cy="368"/>
              </a:xfrm>
            </p:grpSpPr>
            <p:grpSp>
              <p:nvGrpSpPr>
                <p:cNvPr id="310" name="Group 272"/>
                <p:cNvGrpSpPr>
                  <a:grpSpLocks/>
                </p:cNvGrpSpPr>
                <p:nvPr/>
              </p:nvGrpSpPr>
              <p:grpSpPr bwMode="auto">
                <a:xfrm>
                  <a:off x="5088" y="2850"/>
                  <a:ext cx="53" cy="184"/>
                  <a:chOff x="7200" y="1440"/>
                  <a:chExt cx="1080" cy="2700"/>
                </a:xfrm>
              </p:grpSpPr>
              <p:sp>
                <p:nvSpPr>
                  <p:cNvPr id="314" name="Freeform 273"/>
                  <p:cNvSpPr>
                    <a:spLocks/>
                  </p:cNvSpPr>
                  <p:nvPr/>
                </p:nvSpPr>
                <p:spPr bwMode="auto">
                  <a:xfrm>
                    <a:off x="7200" y="1440"/>
                    <a:ext cx="1080" cy="2700"/>
                  </a:xfrm>
                  <a:custGeom>
                    <a:avLst/>
                    <a:gdLst>
                      <a:gd name="T0" fmla="*/ 540 w 1080"/>
                      <a:gd name="T1" fmla="*/ 0 h 2700"/>
                      <a:gd name="T2" fmla="*/ 1080 w 1080"/>
                      <a:gd name="T3" fmla="*/ 540 h 2700"/>
                      <a:gd name="T4" fmla="*/ 1080 w 1080"/>
                      <a:gd name="T5" fmla="*/ 2160 h 2700"/>
                      <a:gd name="T6" fmla="*/ 540 w 1080"/>
                      <a:gd name="T7" fmla="*/ 2700 h 2700"/>
                      <a:gd name="T8" fmla="*/ 0 w 1080"/>
                      <a:gd name="T9" fmla="*/ 2160 h 2700"/>
                      <a:gd name="T10" fmla="*/ 0 w 1080"/>
                      <a:gd name="T11" fmla="*/ 540 h 2700"/>
                      <a:gd name="T12" fmla="*/ 540 w 1080"/>
                      <a:gd name="T13" fmla="*/ 0 h 27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0"/>
                      <a:gd name="T22" fmla="*/ 0 h 2700"/>
                      <a:gd name="T23" fmla="*/ 1080 w 1080"/>
                      <a:gd name="T24" fmla="*/ 2700 h 27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0" h="2700">
                        <a:moveTo>
                          <a:pt x="540" y="0"/>
                        </a:moveTo>
                        <a:lnTo>
                          <a:pt x="1080" y="540"/>
                        </a:lnTo>
                        <a:lnTo>
                          <a:pt x="1080" y="2160"/>
                        </a:lnTo>
                        <a:lnTo>
                          <a:pt x="540" y="2700"/>
                        </a:lnTo>
                        <a:lnTo>
                          <a:pt x="0" y="2160"/>
                        </a:lnTo>
                        <a:lnTo>
                          <a:pt x="0" y="540"/>
                        </a:lnTo>
                        <a:lnTo>
                          <a:pt x="54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5" name="AutoShape 274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1980"/>
                    <a:ext cx="180" cy="1620"/>
                  </a:xfrm>
                  <a:prstGeom prst="flowChartTerminator">
                    <a:avLst/>
                  </a:pr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1" name="Group 275"/>
                <p:cNvGrpSpPr>
                  <a:grpSpLocks/>
                </p:cNvGrpSpPr>
                <p:nvPr/>
              </p:nvGrpSpPr>
              <p:grpSpPr bwMode="auto">
                <a:xfrm>
                  <a:off x="5088" y="2666"/>
                  <a:ext cx="53" cy="184"/>
                  <a:chOff x="7200" y="1440"/>
                  <a:chExt cx="1080" cy="2700"/>
                </a:xfrm>
              </p:grpSpPr>
              <p:sp>
                <p:nvSpPr>
                  <p:cNvPr id="312" name="Freeform 276"/>
                  <p:cNvSpPr>
                    <a:spLocks/>
                  </p:cNvSpPr>
                  <p:nvPr/>
                </p:nvSpPr>
                <p:spPr bwMode="auto">
                  <a:xfrm>
                    <a:off x="7200" y="1440"/>
                    <a:ext cx="1080" cy="2700"/>
                  </a:xfrm>
                  <a:custGeom>
                    <a:avLst/>
                    <a:gdLst>
                      <a:gd name="T0" fmla="*/ 540 w 1080"/>
                      <a:gd name="T1" fmla="*/ 0 h 2700"/>
                      <a:gd name="T2" fmla="*/ 1080 w 1080"/>
                      <a:gd name="T3" fmla="*/ 540 h 2700"/>
                      <a:gd name="T4" fmla="*/ 1080 w 1080"/>
                      <a:gd name="T5" fmla="*/ 2160 h 2700"/>
                      <a:gd name="T6" fmla="*/ 540 w 1080"/>
                      <a:gd name="T7" fmla="*/ 2700 h 2700"/>
                      <a:gd name="T8" fmla="*/ 0 w 1080"/>
                      <a:gd name="T9" fmla="*/ 2160 h 2700"/>
                      <a:gd name="T10" fmla="*/ 0 w 1080"/>
                      <a:gd name="T11" fmla="*/ 540 h 2700"/>
                      <a:gd name="T12" fmla="*/ 540 w 1080"/>
                      <a:gd name="T13" fmla="*/ 0 h 27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0"/>
                      <a:gd name="T22" fmla="*/ 0 h 2700"/>
                      <a:gd name="T23" fmla="*/ 1080 w 1080"/>
                      <a:gd name="T24" fmla="*/ 2700 h 27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0" h="2700">
                        <a:moveTo>
                          <a:pt x="540" y="0"/>
                        </a:moveTo>
                        <a:lnTo>
                          <a:pt x="1080" y="540"/>
                        </a:lnTo>
                        <a:lnTo>
                          <a:pt x="1080" y="2160"/>
                        </a:lnTo>
                        <a:lnTo>
                          <a:pt x="540" y="2700"/>
                        </a:lnTo>
                        <a:lnTo>
                          <a:pt x="0" y="2160"/>
                        </a:lnTo>
                        <a:lnTo>
                          <a:pt x="0" y="540"/>
                        </a:lnTo>
                        <a:lnTo>
                          <a:pt x="54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3" name="AutoShape 277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1980"/>
                    <a:ext cx="180" cy="1620"/>
                  </a:xfrm>
                  <a:prstGeom prst="flowChartTerminator">
                    <a:avLst/>
                  </a:pr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90" name="Group 278"/>
            <p:cNvGrpSpPr>
              <a:grpSpLocks/>
            </p:cNvGrpSpPr>
            <p:nvPr/>
          </p:nvGrpSpPr>
          <p:grpSpPr bwMode="auto">
            <a:xfrm rot="-5400000">
              <a:off x="1389" y="2971"/>
              <a:ext cx="53" cy="186"/>
              <a:chOff x="7200" y="1440"/>
              <a:chExt cx="1080" cy="2700"/>
            </a:xfrm>
          </p:grpSpPr>
          <p:sp>
            <p:nvSpPr>
              <p:cNvPr id="306" name="Freeform 279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" name="AutoShape 280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1" name="Group 281"/>
            <p:cNvGrpSpPr>
              <a:grpSpLocks/>
            </p:cNvGrpSpPr>
            <p:nvPr/>
          </p:nvGrpSpPr>
          <p:grpSpPr bwMode="auto">
            <a:xfrm rot="-5400000">
              <a:off x="1390" y="3338"/>
              <a:ext cx="52" cy="186"/>
              <a:chOff x="7200" y="1440"/>
              <a:chExt cx="1080" cy="2700"/>
            </a:xfrm>
          </p:grpSpPr>
          <p:sp>
            <p:nvSpPr>
              <p:cNvPr id="304" name="Freeform 282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" name="AutoShape 283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2" name="Group 284"/>
            <p:cNvGrpSpPr>
              <a:grpSpLocks/>
            </p:cNvGrpSpPr>
            <p:nvPr/>
          </p:nvGrpSpPr>
          <p:grpSpPr bwMode="auto">
            <a:xfrm>
              <a:off x="1483" y="3247"/>
              <a:ext cx="53" cy="184"/>
              <a:chOff x="7200" y="1440"/>
              <a:chExt cx="1080" cy="2700"/>
            </a:xfrm>
          </p:grpSpPr>
          <p:sp>
            <p:nvSpPr>
              <p:cNvPr id="302" name="Freeform 285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AutoShape 286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3" name="Group 287"/>
            <p:cNvGrpSpPr>
              <a:grpSpLocks/>
            </p:cNvGrpSpPr>
            <p:nvPr/>
          </p:nvGrpSpPr>
          <p:grpSpPr bwMode="auto">
            <a:xfrm>
              <a:off x="1296" y="3247"/>
              <a:ext cx="53" cy="184"/>
              <a:chOff x="7200" y="1440"/>
              <a:chExt cx="1080" cy="2700"/>
            </a:xfrm>
          </p:grpSpPr>
          <p:sp>
            <p:nvSpPr>
              <p:cNvPr id="300" name="Freeform 288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" name="AutoShape 289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4" name="Group 290"/>
            <p:cNvGrpSpPr>
              <a:grpSpLocks/>
            </p:cNvGrpSpPr>
            <p:nvPr/>
          </p:nvGrpSpPr>
          <p:grpSpPr bwMode="auto">
            <a:xfrm>
              <a:off x="1296" y="3072"/>
              <a:ext cx="53" cy="184"/>
              <a:chOff x="7200" y="1440"/>
              <a:chExt cx="1080" cy="2700"/>
            </a:xfrm>
          </p:grpSpPr>
          <p:sp>
            <p:nvSpPr>
              <p:cNvPr id="298" name="Freeform 291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" name="AutoShape 292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5" name="Group 293"/>
            <p:cNvGrpSpPr>
              <a:grpSpLocks/>
            </p:cNvGrpSpPr>
            <p:nvPr/>
          </p:nvGrpSpPr>
          <p:grpSpPr bwMode="auto">
            <a:xfrm>
              <a:off x="1483" y="3063"/>
              <a:ext cx="53" cy="184"/>
              <a:chOff x="7200" y="1440"/>
              <a:chExt cx="1080" cy="2700"/>
            </a:xfrm>
          </p:grpSpPr>
          <p:sp>
            <p:nvSpPr>
              <p:cNvPr id="296" name="Freeform 294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" name="AutoShape 295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16" name="Group 296"/>
          <p:cNvGrpSpPr>
            <a:grpSpLocks/>
          </p:cNvGrpSpPr>
          <p:nvPr/>
        </p:nvGrpSpPr>
        <p:grpSpPr bwMode="auto">
          <a:xfrm>
            <a:off x="9203981" y="926515"/>
            <a:ext cx="1444664" cy="1115540"/>
            <a:chOff x="1440" y="2304"/>
            <a:chExt cx="1488" cy="1488"/>
          </a:xfrm>
        </p:grpSpPr>
        <p:sp>
          <p:nvSpPr>
            <p:cNvPr id="317" name="AutoShape 297"/>
            <p:cNvSpPr>
              <a:spLocks noChangeArrowheads="1"/>
            </p:cNvSpPr>
            <p:nvPr/>
          </p:nvSpPr>
          <p:spPr bwMode="auto">
            <a:xfrm>
              <a:off x="1440" y="2304"/>
              <a:ext cx="1488" cy="1488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FF0066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F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8" name="Group 298"/>
            <p:cNvGrpSpPr>
              <a:grpSpLocks/>
            </p:cNvGrpSpPr>
            <p:nvPr/>
          </p:nvGrpSpPr>
          <p:grpSpPr bwMode="auto">
            <a:xfrm rot="-5400000">
              <a:off x="2157" y="2778"/>
              <a:ext cx="53" cy="186"/>
              <a:chOff x="7200" y="1440"/>
              <a:chExt cx="1080" cy="2700"/>
            </a:xfrm>
          </p:grpSpPr>
          <p:sp>
            <p:nvSpPr>
              <p:cNvPr id="334" name="Freeform 299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" name="AutoShape 300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9" name="Group 318"/>
            <p:cNvGrpSpPr>
              <a:grpSpLocks/>
            </p:cNvGrpSpPr>
            <p:nvPr/>
          </p:nvGrpSpPr>
          <p:grpSpPr bwMode="auto">
            <a:xfrm rot="-5400000">
              <a:off x="2158" y="3145"/>
              <a:ext cx="52" cy="186"/>
              <a:chOff x="7200" y="1440"/>
              <a:chExt cx="1080" cy="2700"/>
            </a:xfrm>
          </p:grpSpPr>
          <p:sp>
            <p:nvSpPr>
              <p:cNvPr id="332" name="Freeform 302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" name="AutoShape 303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0" name="Group 304"/>
            <p:cNvGrpSpPr>
              <a:grpSpLocks/>
            </p:cNvGrpSpPr>
            <p:nvPr/>
          </p:nvGrpSpPr>
          <p:grpSpPr bwMode="auto">
            <a:xfrm rot="-5400000">
              <a:off x="2158" y="2961"/>
              <a:ext cx="52" cy="186"/>
              <a:chOff x="7200" y="1440"/>
              <a:chExt cx="1080" cy="2700"/>
            </a:xfrm>
          </p:grpSpPr>
          <p:sp>
            <p:nvSpPr>
              <p:cNvPr id="330" name="Freeform 305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" name="AutoShape 306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1" name="Group 320"/>
            <p:cNvGrpSpPr>
              <a:grpSpLocks/>
            </p:cNvGrpSpPr>
            <p:nvPr/>
          </p:nvGrpSpPr>
          <p:grpSpPr bwMode="auto">
            <a:xfrm>
              <a:off x="2251" y="3054"/>
              <a:ext cx="53" cy="184"/>
              <a:chOff x="7200" y="1440"/>
              <a:chExt cx="1080" cy="2700"/>
            </a:xfrm>
          </p:grpSpPr>
          <p:sp>
            <p:nvSpPr>
              <p:cNvPr id="328" name="Freeform 308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" name="AutoShape 309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2" name="Group 310"/>
            <p:cNvGrpSpPr>
              <a:grpSpLocks/>
            </p:cNvGrpSpPr>
            <p:nvPr/>
          </p:nvGrpSpPr>
          <p:grpSpPr bwMode="auto">
            <a:xfrm>
              <a:off x="2064" y="2870"/>
              <a:ext cx="53" cy="184"/>
              <a:chOff x="7200" y="1440"/>
              <a:chExt cx="1080" cy="2700"/>
            </a:xfrm>
          </p:grpSpPr>
          <p:sp>
            <p:nvSpPr>
              <p:cNvPr id="326" name="Freeform 311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" name="AutoShape 312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3" name="Group 313"/>
            <p:cNvGrpSpPr>
              <a:grpSpLocks/>
            </p:cNvGrpSpPr>
            <p:nvPr/>
          </p:nvGrpSpPr>
          <p:grpSpPr bwMode="auto">
            <a:xfrm>
              <a:off x="2251" y="2870"/>
              <a:ext cx="53" cy="184"/>
              <a:chOff x="7200" y="1440"/>
              <a:chExt cx="1080" cy="2700"/>
            </a:xfrm>
          </p:grpSpPr>
          <p:sp>
            <p:nvSpPr>
              <p:cNvPr id="324" name="Freeform 314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" name="AutoShape 315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36" name="Group 316"/>
          <p:cNvGrpSpPr>
            <a:grpSpLocks/>
          </p:cNvGrpSpPr>
          <p:nvPr/>
        </p:nvGrpSpPr>
        <p:grpSpPr bwMode="auto">
          <a:xfrm>
            <a:off x="9203981" y="926515"/>
            <a:ext cx="1444664" cy="1115540"/>
            <a:chOff x="2496" y="1920"/>
            <a:chExt cx="1488" cy="1488"/>
          </a:xfrm>
        </p:grpSpPr>
        <p:sp>
          <p:nvSpPr>
            <p:cNvPr id="337" name="AutoShape 317"/>
            <p:cNvSpPr>
              <a:spLocks noChangeArrowheads="1"/>
            </p:cNvSpPr>
            <p:nvPr/>
          </p:nvSpPr>
          <p:spPr bwMode="auto">
            <a:xfrm>
              <a:off x="2496" y="1920"/>
              <a:ext cx="1488" cy="1488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FF0066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F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38" name="Group 318"/>
            <p:cNvGrpSpPr>
              <a:grpSpLocks/>
            </p:cNvGrpSpPr>
            <p:nvPr/>
          </p:nvGrpSpPr>
          <p:grpSpPr bwMode="auto">
            <a:xfrm>
              <a:off x="3123" y="2471"/>
              <a:ext cx="241" cy="424"/>
              <a:chOff x="3600" y="7920"/>
              <a:chExt cx="1620" cy="2880"/>
            </a:xfrm>
          </p:grpSpPr>
          <p:grpSp>
            <p:nvGrpSpPr>
              <p:cNvPr id="339" name="Group 319"/>
              <p:cNvGrpSpPr>
                <a:grpSpLocks/>
              </p:cNvGrpSpPr>
              <p:nvPr/>
            </p:nvGrpSpPr>
            <p:grpSpPr bwMode="auto">
              <a:xfrm rot="-5400000">
                <a:off x="4230" y="7470"/>
                <a:ext cx="360" cy="1260"/>
                <a:chOff x="7200" y="1440"/>
                <a:chExt cx="1080" cy="2700"/>
              </a:xfrm>
            </p:grpSpPr>
            <p:sp>
              <p:nvSpPr>
                <p:cNvPr id="358" name="Freeform 320"/>
                <p:cNvSpPr>
                  <a:spLocks/>
                </p:cNvSpPr>
                <p:nvPr/>
              </p:nvSpPr>
              <p:spPr bwMode="auto">
                <a:xfrm>
                  <a:off x="7200" y="1440"/>
                  <a:ext cx="1080" cy="2700"/>
                </a:xfrm>
                <a:custGeom>
                  <a:avLst/>
                  <a:gdLst>
                    <a:gd name="T0" fmla="*/ 540 w 1080"/>
                    <a:gd name="T1" fmla="*/ 0 h 2700"/>
                    <a:gd name="T2" fmla="*/ 1080 w 1080"/>
                    <a:gd name="T3" fmla="*/ 540 h 2700"/>
                    <a:gd name="T4" fmla="*/ 1080 w 1080"/>
                    <a:gd name="T5" fmla="*/ 2160 h 2700"/>
                    <a:gd name="T6" fmla="*/ 540 w 1080"/>
                    <a:gd name="T7" fmla="*/ 2700 h 2700"/>
                    <a:gd name="T8" fmla="*/ 0 w 1080"/>
                    <a:gd name="T9" fmla="*/ 2160 h 2700"/>
                    <a:gd name="T10" fmla="*/ 0 w 1080"/>
                    <a:gd name="T11" fmla="*/ 540 h 2700"/>
                    <a:gd name="T12" fmla="*/ 540 w 1080"/>
                    <a:gd name="T13" fmla="*/ 0 h 27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0"/>
                    <a:gd name="T22" fmla="*/ 0 h 2700"/>
                    <a:gd name="T23" fmla="*/ 1080 w 1080"/>
                    <a:gd name="T24" fmla="*/ 2700 h 27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0" h="2700">
                      <a:moveTo>
                        <a:pt x="540" y="0"/>
                      </a:moveTo>
                      <a:lnTo>
                        <a:pt x="1080" y="540"/>
                      </a:lnTo>
                      <a:lnTo>
                        <a:pt x="1080" y="2160"/>
                      </a:lnTo>
                      <a:lnTo>
                        <a:pt x="540" y="2700"/>
                      </a:lnTo>
                      <a:lnTo>
                        <a:pt x="0" y="2160"/>
                      </a:lnTo>
                      <a:lnTo>
                        <a:pt x="0" y="540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" name="AutoShape 321"/>
                <p:cNvSpPr>
                  <a:spLocks noChangeArrowheads="1"/>
                </p:cNvSpPr>
                <p:nvPr/>
              </p:nvSpPr>
              <p:spPr bwMode="auto">
                <a:xfrm>
                  <a:off x="7920" y="1980"/>
                  <a:ext cx="180" cy="1620"/>
                </a:xfrm>
                <a:prstGeom prst="flowChartTerminator">
                  <a:avLst/>
                </a:prstGeom>
                <a:solidFill>
                  <a:srgbClr val="0000FF"/>
                </a:solidFill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0" name="Group 322"/>
              <p:cNvGrpSpPr>
                <a:grpSpLocks/>
              </p:cNvGrpSpPr>
              <p:nvPr/>
            </p:nvGrpSpPr>
            <p:grpSpPr bwMode="auto">
              <a:xfrm rot="-5400000">
                <a:off x="4230" y="9990"/>
                <a:ext cx="360" cy="1260"/>
                <a:chOff x="7200" y="1440"/>
                <a:chExt cx="1080" cy="2700"/>
              </a:xfrm>
            </p:grpSpPr>
            <p:sp>
              <p:nvSpPr>
                <p:cNvPr id="356" name="Freeform 323"/>
                <p:cNvSpPr>
                  <a:spLocks/>
                </p:cNvSpPr>
                <p:nvPr/>
              </p:nvSpPr>
              <p:spPr bwMode="auto">
                <a:xfrm>
                  <a:off x="7200" y="1440"/>
                  <a:ext cx="1080" cy="2700"/>
                </a:xfrm>
                <a:custGeom>
                  <a:avLst/>
                  <a:gdLst>
                    <a:gd name="T0" fmla="*/ 540 w 1080"/>
                    <a:gd name="T1" fmla="*/ 0 h 2700"/>
                    <a:gd name="T2" fmla="*/ 1080 w 1080"/>
                    <a:gd name="T3" fmla="*/ 540 h 2700"/>
                    <a:gd name="T4" fmla="*/ 1080 w 1080"/>
                    <a:gd name="T5" fmla="*/ 2160 h 2700"/>
                    <a:gd name="T6" fmla="*/ 540 w 1080"/>
                    <a:gd name="T7" fmla="*/ 2700 h 2700"/>
                    <a:gd name="T8" fmla="*/ 0 w 1080"/>
                    <a:gd name="T9" fmla="*/ 2160 h 2700"/>
                    <a:gd name="T10" fmla="*/ 0 w 1080"/>
                    <a:gd name="T11" fmla="*/ 540 h 2700"/>
                    <a:gd name="T12" fmla="*/ 540 w 1080"/>
                    <a:gd name="T13" fmla="*/ 0 h 27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0"/>
                    <a:gd name="T22" fmla="*/ 0 h 2700"/>
                    <a:gd name="T23" fmla="*/ 1080 w 1080"/>
                    <a:gd name="T24" fmla="*/ 2700 h 27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0" h="2700">
                      <a:moveTo>
                        <a:pt x="540" y="0"/>
                      </a:moveTo>
                      <a:lnTo>
                        <a:pt x="1080" y="540"/>
                      </a:lnTo>
                      <a:lnTo>
                        <a:pt x="1080" y="2160"/>
                      </a:lnTo>
                      <a:lnTo>
                        <a:pt x="540" y="2700"/>
                      </a:lnTo>
                      <a:lnTo>
                        <a:pt x="0" y="2160"/>
                      </a:lnTo>
                      <a:lnTo>
                        <a:pt x="0" y="540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" name="AutoShape 324"/>
                <p:cNvSpPr>
                  <a:spLocks noChangeArrowheads="1"/>
                </p:cNvSpPr>
                <p:nvPr/>
              </p:nvSpPr>
              <p:spPr bwMode="auto">
                <a:xfrm>
                  <a:off x="7920" y="1980"/>
                  <a:ext cx="180" cy="1620"/>
                </a:xfrm>
                <a:prstGeom prst="flowChartTerminator">
                  <a:avLst/>
                </a:prstGeom>
                <a:solidFill>
                  <a:srgbClr val="0000FF"/>
                </a:solidFill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1" name="Group 325"/>
              <p:cNvGrpSpPr>
                <a:grpSpLocks/>
              </p:cNvGrpSpPr>
              <p:nvPr/>
            </p:nvGrpSpPr>
            <p:grpSpPr bwMode="auto">
              <a:xfrm rot="-5400000">
                <a:off x="4230" y="8730"/>
                <a:ext cx="360" cy="1260"/>
                <a:chOff x="7200" y="1440"/>
                <a:chExt cx="1080" cy="2700"/>
              </a:xfrm>
            </p:grpSpPr>
            <p:sp>
              <p:nvSpPr>
                <p:cNvPr id="354" name="Freeform 326"/>
                <p:cNvSpPr>
                  <a:spLocks/>
                </p:cNvSpPr>
                <p:nvPr/>
              </p:nvSpPr>
              <p:spPr bwMode="auto">
                <a:xfrm>
                  <a:off x="7200" y="1440"/>
                  <a:ext cx="1080" cy="2700"/>
                </a:xfrm>
                <a:custGeom>
                  <a:avLst/>
                  <a:gdLst>
                    <a:gd name="T0" fmla="*/ 540 w 1080"/>
                    <a:gd name="T1" fmla="*/ 0 h 2700"/>
                    <a:gd name="T2" fmla="*/ 1080 w 1080"/>
                    <a:gd name="T3" fmla="*/ 540 h 2700"/>
                    <a:gd name="T4" fmla="*/ 1080 w 1080"/>
                    <a:gd name="T5" fmla="*/ 2160 h 2700"/>
                    <a:gd name="T6" fmla="*/ 540 w 1080"/>
                    <a:gd name="T7" fmla="*/ 2700 h 2700"/>
                    <a:gd name="T8" fmla="*/ 0 w 1080"/>
                    <a:gd name="T9" fmla="*/ 2160 h 2700"/>
                    <a:gd name="T10" fmla="*/ 0 w 1080"/>
                    <a:gd name="T11" fmla="*/ 540 h 2700"/>
                    <a:gd name="T12" fmla="*/ 540 w 1080"/>
                    <a:gd name="T13" fmla="*/ 0 h 27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0"/>
                    <a:gd name="T22" fmla="*/ 0 h 2700"/>
                    <a:gd name="T23" fmla="*/ 1080 w 1080"/>
                    <a:gd name="T24" fmla="*/ 2700 h 27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0" h="2700">
                      <a:moveTo>
                        <a:pt x="540" y="0"/>
                      </a:moveTo>
                      <a:lnTo>
                        <a:pt x="1080" y="540"/>
                      </a:lnTo>
                      <a:lnTo>
                        <a:pt x="1080" y="2160"/>
                      </a:lnTo>
                      <a:lnTo>
                        <a:pt x="540" y="2700"/>
                      </a:lnTo>
                      <a:lnTo>
                        <a:pt x="0" y="2160"/>
                      </a:lnTo>
                      <a:lnTo>
                        <a:pt x="0" y="540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5" name="AutoShape 327"/>
                <p:cNvSpPr>
                  <a:spLocks noChangeArrowheads="1"/>
                </p:cNvSpPr>
                <p:nvPr/>
              </p:nvSpPr>
              <p:spPr bwMode="auto">
                <a:xfrm>
                  <a:off x="7920" y="1980"/>
                  <a:ext cx="180" cy="1620"/>
                </a:xfrm>
                <a:prstGeom prst="flowChartTerminator">
                  <a:avLst/>
                </a:prstGeom>
                <a:solidFill>
                  <a:srgbClr val="0000FF"/>
                </a:solidFill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2" name="Group 328"/>
              <p:cNvGrpSpPr>
                <a:grpSpLocks/>
              </p:cNvGrpSpPr>
              <p:nvPr/>
            </p:nvGrpSpPr>
            <p:grpSpPr bwMode="auto">
              <a:xfrm>
                <a:off x="4860" y="9360"/>
                <a:ext cx="360" cy="1260"/>
                <a:chOff x="7200" y="1440"/>
                <a:chExt cx="1080" cy="2700"/>
              </a:xfrm>
            </p:grpSpPr>
            <p:sp>
              <p:nvSpPr>
                <p:cNvPr id="352" name="Freeform 329"/>
                <p:cNvSpPr>
                  <a:spLocks/>
                </p:cNvSpPr>
                <p:nvPr/>
              </p:nvSpPr>
              <p:spPr bwMode="auto">
                <a:xfrm>
                  <a:off x="7200" y="1440"/>
                  <a:ext cx="1080" cy="2700"/>
                </a:xfrm>
                <a:custGeom>
                  <a:avLst/>
                  <a:gdLst>
                    <a:gd name="T0" fmla="*/ 540 w 1080"/>
                    <a:gd name="T1" fmla="*/ 0 h 2700"/>
                    <a:gd name="T2" fmla="*/ 1080 w 1080"/>
                    <a:gd name="T3" fmla="*/ 540 h 2700"/>
                    <a:gd name="T4" fmla="*/ 1080 w 1080"/>
                    <a:gd name="T5" fmla="*/ 2160 h 2700"/>
                    <a:gd name="T6" fmla="*/ 540 w 1080"/>
                    <a:gd name="T7" fmla="*/ 2700 h 2700"/>
                    <a:gd name="T8" fmla="*/ 0 w 1080"/>
                    <a:gd name="T9" fmla="*/ 2160 h 2700"/>
                    <a:gd name="T10" fmla="*/ 0 w 1080"/>
                    <a:gd name="T11" fmla="*/ 540 h 2700"/>
                    <a:gd name="T12" fmla="*/ 540 w 1080"/>
                    <a:gd name="T13" fmla="*/ 0 h 27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0"/>
                    <a:gd name="T22" fmla="*/ 0 h 2700"/>
                    <a:gd name="T23" fmla="*/ 1080 w 1080"/>
                    <a:gd name="T24" fmla="*/ 2700 h 27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0" h="2700">
                      <a:moveTo>
                        <a:pt x="540" y="0"/>
                      </a:moveTo>
                      <a:lnTo>
                        <a:pt x="1080" y="540"/>
                      </a:lnTo>
                      <a:lnTo>
                        <a:pt x="1080" y="2160"/>
                      </a:lnTo>
                      <a:lnTo>
                        <a:pt x="540" y="2700"/>
                      </a:lnTo>
                      <a:lnTo>
                        <a:pt x="0" y="2160"/>
                      </a:lnTo>
                      <a:lnTo>
                        <a:pt x="0" y="540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3" name="AutoShape 330"/>
                <p:cNvSpPr>
                  <a:spLocks noChangeArrowheads="1"/>
                </p:cNvSpPr>
                <p:nvPr/>
              </p:nvSpPr>
              <p:spPr bwMode="auto">
                <a:xfrm>
                  <a:off x="7920" y="1980"/>
                  <a:ext cx="180" cy="1620"/>
                </a:xfrm>
                <a:prstGeom prst="flowChartTerminator">
                  <a:avLst/>
                </a:prstGeom>
                <a:solidFill>
                  <a:srgbClr val="0000FF"/>
                </a:solidFill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3" name="Group 331"/>
              <p:cNvGrpSpPr>
                <a:grpSpLocks/>
              </p:cNvGrpSpPr>
              <p:nvPr/>
            </p:nvGrpSpPr>
            <p:grpSpPr bwMode="auto">
              <a:xfrm>
                <a:off x="3600" y="9360"/>
                <a:ext cx="360" cy="1260"/>
                <a:chOff x="7200" y="1440"/>
                <a:chExt cx="1080" cy="2700"/>
              </a:xfrm>
            </p:grpSpPr>
            <p:sp>
              <p:nvSpPr>
                <p:cNvPr id="350" name="Freeform 332"/>
                <p:cNvSpPr>
                  <a:spLocks/>
                </p:cNvSpPr>
                <p:nvPr/>
              </p:nvSpPr>
              <p:spPr bwMode="auto">
                <a:xfrm>
                  <a:off x="7200" y="1440"/>
                  <a:ext cx="1080" cy="2700"/>
                </a:xfrm>
                <a:custGeom>
                  <a:avLst/>
                  <a:gdLst>
                    <a:gd name="T0" fmla="*/ 540 w 1080"/>
                    <a:gd name="T1" fmla="*/ 0 h 2700"/>
                    <a:gd name="T2" fmla="*/ 1080 w 1080"/>
                    <a:gd name="T3" fmla="*/ 540 h 2700"/>
                    <a:gd name="T4" fmla="*/ 1080 w 1080"/>
                    <a:gd name="T5" fmla="*/ 2160 h 2700"/>
                    <a:gd name="T6" fmla="*/ 540 w 1080"/>
                    <a:gd name="T7" fmla="*/ 2700 h 2700"/>
                    <a:gd name="T8" fmla="*/ 0 w 1080"/>
                    <a:gd name="T9" fmla="*/ 2160 h 2700"/>
                    <a:gd name="T10" fmla="*/ 0 w 1080"/>
                    <a:gd name="T11" fmla="*/ 540 h 2700"/>
                    <a:gd name="T12" fmla="*/ 540 w 1080"/>
                    <a:gd name="T13" fmla="*/ 0 h 27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0"/>
                    <a:gd name="T22" fmla="*/ 0 h 2700"/>
                    <a:gd name="T23" fmla="*/ 1080 w 1080"/>
                    <a:gd name="T24" fmla="*/ 2700 h 27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0" h="2700">
                      <a:moveTo>
                        <a:pt x="540" y="0"/>
                      </a:moveTo>
                      <a:lnTo>
                        <a:pt x="1080" y="540"/>
                      </a:lnTo>
                      <a:lnTo>
                        <a:pt x="1080" y="2160"/>
                      </a:lnTo>
                      <a:lnTo>
                        <a:pt x="540" y="2700"/>
                      </a:lnTo>
                      <a:lnTo>
                        <a:pt x="0" y="2160"/>
                      </a:lnTo>
                      <a:lnTo>
                        <a:pt x="0" y="540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" name="AutoShape 333"/>
                <p:cNvSpPr>
                  <a:spLocks noChangeArrowheads="1"/>
                </p:cNvSpPr>
                <p:nvPr/>
              </p:nvSpPr>
              <p:spPr bwMode="auto">
                <a:xfrm>
                  <a:off x="7920" y="1980"/>
                  <a:ext cx="180" cy="1620"/>
                </a:xfrm>
                <a:prstGeom prst="flowChartTerminator">
                  <a:avLst/>
                </a:prstGeom>
                <a:solidFill>
                  <a:srgbClr val="0000FF"/>
                </a:solidFill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4" name="Group 334"/>
              <p:cNvGrpSpPr>
                <a:grpSpLocks/>
              </p:cNvGrpSpPr>
              <p:nvPr/>
            </p:nvGrpSpPr>
            <p:grpSpPr bwMode="auto">
              <a:xfrm>
                <a:off x="3600" y="8100"/>
                <a:ext cx="360" cy="1260"/>
                <a:chOff x="7200" y="1440"/>
                <a:chExt cx="1080" cy="2700"/>
              </a:xfrm>
            </p:grpSpPr>
            <p:sp>
              <p:nvSpPr>
                <p:cNvPr id="348" name="Freeform 335"/>
                <p:cNvSpPr>
                  <a:spLocks/>
                </p:cNvSpPr>
                <p:nvPr/>
              </p:nvSpPr>
              <p:spPr bwMode="auto">
                <a:xfrm>
                  <a:off x="7200" y="1440"/>
                  <a:ext cx="1080" cy="2700"/>
                </a:xfrm>
                <a:custGeom>
                  <a:avLst/>
                  <a:gdLst>
                    <a:gd name="T0" fmla="*/ 540 w 1080"/>
                    <a:gd name="T1" fmla="*/ 0 h 2700"/>
                    <a:gd name="T2" fmla="*/ 1080 w 1080"/>
                    <a:gd name="T3" fmla="*/ 540 h 2700"/>
                    <a:gd name="T4" fmla="*/ 1080 w 1080"/>
                    <a:gd name="T5" fmla="*/ 2160 h 2700"/>
                    <a:gd name="T6" fmla="*/ 540 w 1080"/>
                    <a:gd name="T7" fmla="*/ 2700 h 2700"/>
                    <a:gd name="T8" fmla="*/ 0 w 1080"/>
                    <a:gd name="T9" fmla="*/ 2160 h 2700"/>
                    <a:gd name="T10" fmla="*/ 0 w 1080"/>
                    <a:gd name="T11" fmla="*/ 540 h 2700"/>
                    <a:gd name="T12" fmla="*/ 540 w 1080"/>
                    <a:gd name="T13" fmla="*/ 0 h 27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0"/>
                    <a:gd name="T22" fmla="*/ 0 h 2700"/>
                    <a:gd name="T23" fmla="*/ 1080 w 1080"/>
                    <a:gd name="T24" fmla="*/ 2700 h 27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0" h="2700">
                      <a:moveTo>
                        <a:pt x="540" y="0"/>
                      </a:moveTo>
                      <a:lnTo>
                        <a:pt x="1080" y="540"/>
                      </a:lnTo>
                      <a:lnTo>
                        <a:pt x="1080" y="2160"/>
                      </a:lnTo>
                      <a:lnTo>
                        <a:pt x="540" y="2700"/>
                      </a:lnTo>
                      <a:lnTo>
                        <a:pt x="0" y="2160"/>
                      </a:lnTo>
                      <a:lnTo>
                        <a:pt x="0" y="540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" name="AutoShape 336"/>
                <p:cNvSpPr>
                  <a:spLocks noChangeArrowheads="1"/>
                </p:cNvSpPr>
                <p:nvPr/>
              </p:nvSpPr>
              <p:spPr bwMode="auto">
                <a:xfrm>
                  <a:off x="7920" y="1980"/>
                  <a:ext cx="180" cy="1620"/>
                </a:xfrm>
                <a:prstGeom prst="flowChartTerminator">
                  <a:avLst/>
                </a:prstGeom>
                <a:solidFill>
                  <a:srgbClr val="0000FF"/>
                </a:solidFill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5" name="Group 337"/>
              <p:cNvGrpSpPr>
                <a:grpSpLocks/>
              </p:cNvGrpSpPr>
              <p:nvPr/>
            </p:nvGrpSpPr>
            <p:grpSpPr bwMode="auto">
              <a:xfrm>
                <a:off x="4860" y="8100"/>
                <a:ext cx="360" cy="1260"/>
                <a:chOff x="7200" y="1440"/>
                <a:chExt cx="1080" cy="2700"/>
              </a:xfrm>
            </p:grpSpPr>
            <p:sp>
              <p:nvSpPr>
                <p:cNvPr id="346" name="Freeform 338"/>
                <p:cNvSpPr>
                  <a:spLocks/>
                </p:cNvSpPr>
                <p:nvPr/>
              </p:nvSpPr>
              <p:spPr bwMode="auto">
                <a:xfrm>
                  <a:off x="7200" y="1440"/>
                  <a:ext cx="1080" cy="2700"/>
                </a:xfrm>
                <a:custGeom>
                  <a:avLst/>
                  <a:gdLst>
                    <a:gd name="T0" fmla="*/ 540 w 1080"/>
                    <a:gd name="T1" fmla="*/ 0 h 2700"/>
                    <a:gd name="T2" fmla="*/ 1080 w 1080"/>
                    <a:gd name="T3" fmla="*/ 540 h 2700"/>
                    <a:gd name="T4" fmla="*/ 1080 w 1080"/>
                    <a:gd name="T5" fmla="*/ 2160 h 2700"/>
                    <a:gd name="T6" fmla="*/ 540 w 1080"/>
                    <a:gd name="T7" fmla="*/ 2700 h 2700"/>
                    <a:gd name="T8" fmla="*/ 0 w 1080"/>
                    <a:gd name="T9" fmla="*/ 2160 h 2700"/>
                    <a:gd name="T10" fmla="*/ 0 w 1080"/>
                    <a:gd name="T11" fmla="*/ 540 h 2700"/>
                    <a:gd name="T12" fmla="*/ 540 w 1080"/>
                    <a:gd name="T13" fmla="*/ 0 h 27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0"/>
                    <a:gd name="T22" fmla="*/ 0 h 2700"/>
                    <a:gd name="T23" fmla="*/ 1080 w 1080"/>
                    <a:gd name="T24" fmla="*/ 2700 h 27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0" h="2700">
                      <a:moveTo>
                        <a:pt x="540" y="0"/>
                      </a:moveTo>
                      <a:lnTo>
                        <a:pt x="1080" y="540"/>
                      </a:lnTo>
                      <a:lnTo>
                        <a:pt x="1080" y="2160"/>
                      </a:lnTo>
                      <a:lnTo>
                        <a:pt x="540" y="2700"/>
                      </a:lnTo>
                      <a:lnTo>
                        <a:pt x="0" y="2160"/>
                      </a:lnTo>
                      <a:lnTo>
                        <a:pt x="0" y="540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7" name="AutoShape 339"/>
                <p:cNvSpPr>
                  <a:spLocks noChangeArrowheads="1"/>
                </p:cNvSpPr>
                <p:nvPr/>
              </p:nvSpPr>
              <p:spPr bwMode="auto">
                <a:xfrm>
                  <a:off x="7920" y="1980"/>
                  <a:ext cx="180" cy="1620"/>
                </a:xfrm>
                <a:prstGeom prst="flowChartTerminator">
                  <a:avLst/>
                </a:prstGeom>
                <a:solidFill>
                  <a:srgbClr val="0000FF"/>
                </a:solidFill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60" name="Group 340"/>
          <p:cNvGrpSpPr>
            <a:grpSpLocks/>
          </p:cNvGrpSpPr>
          <p:nvPr/>
        </p:nvGrpSpPr>
        <p:grpSpPr bwMode="auto">
          <a:xfrm>
            <a:off x="9203981" y="926515"/>
            <a:ext cx="1444664" cy="1115540"/>
            <a:chOff x="864" y="2304"/>
            <a:chExt cx="1488" cy="1488"/>
          </a:xfrm>
        </p:grpSpPr>
        <p:sp>
          <p:nvSpPr>
            <p:cNvPr id="361" name="AutoShape 341"/>
            <p:cNvSpPr>
              <a:spLocks noChangeArrowheads="1"/>
            </p:cNvSpPr>
            <p:nvPr/>
          </p:nvSpPr>
          <p:spPr bwMode="auto">
            <a:xfrm>
              <a:off x="864" y="2304"/>
              <a:ext cx="1488" cy="1488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FF0066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F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62" name="Group 342"/>
            <p:cNvGrpSpPr>
              <a:grpSpLocks/>
            </p:cNvGrpSpPr>
            <p:nvPr/>
          </p:nvGrpSpPr>
          <p:grpSpPr bwMode="auto">
            <a:xfrm rot="-5400000">
              <a:off x="1581" y="2778"/>
              <a:ext cx="53" cy="186"/>
              <a:chOff x="7200" y="1440"/>
              <a:chExt cx="1080" cy="2700"/>
            </a:xfrm>
          </p:grpSpPr>
          <p:sp>
            <p:nvSpPr>
              <p:cNvPr id="369" name="Freeform 343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" name="AutoShape 344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3" name="Group 345"/>
            <p:cNvGrpSpPr>
              <a:grpSpLocks/>
            </p:cNvGrpSpPr>
            <p:nvPr/>
          </p:nvGrpSpPr>
          <p:grpSpPr bwMode="auto">
            <a:xfrm>
              <a:off x="1675" y="3054"/>
              <a:ext cx="53" cy="184"/>
              <a:chOff x="7200" y="1440"/>
              <a:chExt cx="1080" cy="2700"/>
            </a:xfrm>
          </p:grpSpPr>
          <p:sp>
            <p:nvSpPr>
              <p:cNvPr id="367" name="Freeform 346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" name="AutoShape 347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4" name="Group 348"/>
            <p:cNvGrpSpPr>
              <a:grpSpLocks/>
            </p:cNvGrpSpPr>
            <p:nvPr/>
          </p:nvGrpSpPr>
          <p:grpSpPr bwMode="auto">
            <a:xfrm>
              <a:off x="1675" y="2870"/>
              <a:ext cx="53" cy="184"/>
              <a:chOff x="7200" y="1440"/>
              <a:chExt cx="1080" cy="2700"/>
            </a:xfrm>
          </p:grpSpPr>
          <p:sp>
            <p:nvSpPr>
              <p:cNvPr id="365" name="Freeform 349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" name="AutoShape 350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71" name="Group 351"/>
          <p:cNvGrpSpPr>
            <a:grpSpLocks/>
          </p:cNvGrpSpPr>
          <p:nvPr/>
        </p:nvGrpSpPr>
        <p:grpSpPr bwMode="auto">
          <a:xfrm>
            <a:off x="9203981" y="926515"/>
            <a:ext cx="1444664" cy="1115540"/>
            <a:chOff x="2160" y="1824"/>
            <a:chExt cx="1488" cy="1488"/>
          </a:xfrm>
        </p:grpSpPr>
        <p:sp>
          <p:nvSpPr>
            <p:cNvPr id="372" name="AutoShape 352"/>
            <p:cNvSpPr>
              <a:spLocks noChangeArrowheads="1"/>
            </p:cNvSpPr>
            <p:nvPr/>
          </p:nvSpPr>
          <p:spPr bwMode="auto">
            <a:xfrm>
              <a:off x="2160" y="1824"/>
              <a:ext cx="1488" cy="1488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FF0066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F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73" name="Group 353"/>
            <p:cNvGrpSpPr>
              <a:grpSpLocks/>
            </p:cNvGrpSpPr>
            <p:nvPr/>
          </p:nvGrpSpPr>
          <p:grpSpPr bwMode="auto">
            <a:xfrm rot="-5400000">
              <a:off x="2877" y="2298"/>
              <a:ext cx="53" cy="186"/>
              <a:chOff x="7200" y="1440"/>
              <a:chExt cx="1080" cy="2700"/>
            </a:xfrm>
          </p:grpSpPr>
          <p:sp>
            <p:nvSpPr>
              <p:cNvPr id="389" name="Freeform 354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" name="AutoShape 355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4" name="Group 356"/>
            <p:cNvGrpSpPr>
              <a:grpSpLocks/>
            </p:cNvGrpSpPr>
            <p:nvPr/>
          </p:nvGrpSpPr>
          <p:grpSpPr bwMode="auto">
            <a:xfrm rot="-5400000">
              <a:off x="2878" y="2665"/>
              <a:ext cx="52" cy="186"/>
              <a:chOff x="7200" y="1440"/>
              <a:chExt cx="1080" cy="2700"/>
            </a:xfrm>
          </p:grpSpPr>
          <p:sp>
            <p:nvSpPr>
              <p:cNvPr id="387" name="Freeform 357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" name="AutoShape 358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5" name="Group 359"/>
            <p:cNvGrpSpPr>
              <a:grpSpLocks/>
            </p:cNvGrpSpPr>
            <p:nvPr/>
          </p:nvGrpSpPr>
          <p:grpSpPr bwMode="auto">
            <a:xfrm rot="-5400000">
              <a:off x="2878" y="2481"/>
              <a:ext cx="52" cy="186"/>
              <a:chOff x="7200" y="1440"/>
              <a:chExt cx="1080" cy="2700"/>
            </a:xfrm>
          </p:grpSpPr>
          <p:sp>
            <p:nvSpPr>
              <p:cNvPr id="385" name="Freeform 360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" name="AutoShape 361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6" name="Group 362"/>
            <p:cNvGrpSpPr>
              <a:grpSpLocks/>
            </p:cNvGrpSpPr>
            <p:nvPr/>
          </p:nvGrpSpPr>
          <p:grpSpPr bwMode="auto">
            <a:xfrm>
              <a:off x="2971" y="2574"/>
              <a:ext cx="53" cy="184"/>
              <a:chOff x="7200" y="1440"/>
              <a:chExt cx="1080" cy="2700"/>
            </a:xfrm>
          </p:grpSpPr>
          <p:sp>
            <p:nvSpPr>
              <p:cNvPr id="383" name="Freeform 363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" name="AutoShape 364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7" name="Group 365"/>
            <p:cNvGrpSpPr>
              <a:grpSpLocks/>
            </p:cNvGrpSpPr>
            <p:nvPr/>
          </p:nvGrpSpPr>
          <p:grpSpPr bwMode="auto">
            <a:xfrm>
              <a:off x="2784" y="2574"/>
              <a:ext cx="53" cy="184"/>
              <a:chOff x="7200" y="1440"/>
              <a:chExt cx="1080" cy="2700"/>
            </a:xfrm>
          </p:grpSpPr>
          <p:sp>
            <p:nvSpPr>
              <p:cNvPr id="381" name="Freeform 366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" name="AutoShape 367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8" name="Group 368"/>
            <p:cNvGrpSpPr>
              <a:grpSpLocks/>
            </p:cNvGrpSpPr>
            <p:nvPr/>
          </p:nvGrpSpPr>
          <p:grpSpPr bwMode="auto">
            <a:xfrm>
              <a:off x="2784" y="2390"/>
              <a:ext cx="53" cy="184"/>
              <a:chOff x="7200" y="1440"/>
              <a:chExt cx="1080" cy="2700"/>
            </a:xfrm>
          </p:grpSpPr>
          <p:sp>
            <p:nvSpPr>
              <p:cNvPr id="379" name="Freeform 369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" name="AutoShape 370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91" name="Group 371"/>
          <p:cNvGrpSpPr>
            <a:grpSpLocks/>
          </p:cNvGrpSpPr>
          <p:nvPr/>
        </p:nvGrpSpPr>
        <p:grpSpPr bwMode="auto">
          <a:xfrm>
            <a:off x="9203981" y="926515"/>
            <a:ext cx="1444664" cy="1115540"/>
            <a:chOff x="1296" y="2112"/>
            <a:chExt cx="1488" cy="1488"/>
          </a:xfrm>
        </p:grpSpPr>
        <p:sp>
          <p:nvSpPr>
            <p:cNvPr id="392" name="AutoShape 372"/>
            <p:cNvSpPr>
              <a:spLocks noChangeArrowheads="1"/>
            </p:cNvSpPr>
            <p:nvPr/>
          </p:nvSpPr>
          <p:spPr bwMode="auto">
            <a:xfrm>
              <a:off x="1296" y="2112"/>
              <a:ext cx="1488" cy="1488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FF0066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F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93" name="Group 373"/>
            <p:cNvGrpSpPr>
              <a:grpSpLocks/>
            </p:cNvGrpSpPr>
            <p:nvPr/>
          </p:nvGrpSpPr>
          <p:grpSpPr bwMode="auto">
            <a:xfrm rot="-5400000">
              <a:off x="2013" y="2586"/>
              <a:ext cx="53" cy="186"/>
              <a:chOff x="7200" y="1440"/>
              <a:chExt cx="1080" cy="2700"/>
            </a:xfrm>
          </p:grpSpPr>
          <p:sp>
            <p:nvSpPr>
              <p:cNvPr id="406" name="Freeform 374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" name="AutoShape 375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94" name="Group 376"/>
            <p:cNvGrpSpPr>
              <a:grpSpLocks/>
            </p:cNvGrpSpPr>
            <p:nvPr/>
          </p:nvGrpSpPr>
          <p:grpSpPr bwMode="auto">
            <a:xfrm rot="-5400000">
              <a:off x="2014" y="2953"/>
              <a:ext cx="52" cy="186"/>
              <a:chOff x="7200" y="1440"/>
              <a:chExt cx="1080" cy="2700"/>
            </a:xfrm>
          </p:grpSpPr>
          <p:sp>
            <p:nvSpPr>
              <p:cNvPr id="404" name="Freeform 377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5" name="AutoShape 378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95" name="Group 379"/>
            <p:cNvGrpSpPr>
              <a:grpSpLocks/>
            </p:cNvGrpSpPr>
            <p:nvPr/>
          </p:nvGrpSpPr>
          <p:grpSpPr bwMode="auto">
            <a:xfrm rot="-5400000">
              <a:off x="2014" y="2769"/>
              <a:ext cx="52" cy="186"/>
              <a:chOff x="7200" y="1440"/>
              <a:chExt cx="1080" cy="2700"/>
            </a:xfrm>
          </p:grpSpPr>
          <p:sp>
            <p:nvSpPr>
              <p:cNvPr id="402" name="Freeform 380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" name="AutoShape 381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96" name="Group 382"/>
            <p:cNvGrpSpPr>
              <a:grpSpLocks/>
            </p:cNvGrpSpPr>
            <p:nvPr/>
          </p:nvGrpSpPr>
          <p:grpSpPr bwMode="auto">
            <a:xfrm>
              <a:off x="2107" y="2862"/>
              <a:ext cx="53" cy="184"/>
              <a:chOff x="7200" y="1440"/>
              <a:chExt cx="1080" cy="2700"/>
            </a:xfrm>
          </p:grpSpPr>
          <p:sp>
            <p:nvSpPr>
              <p:cNvPr id="400" name="Freeform 383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" name="AutoShape 384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97" name="Group 385"/>
            <p:cNvGrpSpPr>
              <a:grpSpLocks/>
            </p:cNvGrpSpPr>
            <p:nvPr/>
          </p:nvGrpSpPr>
          <p:grpSpPr bwMode="auto">
            <a:xfrm>
              <a:off x="1920" y="2678"/>
              <a:ext cx="53" cy="184"/>
              <a:chOff x="7200" y="1440"/>
              <a:chExt cx="1080" cy="2700"/>
            </a:xfrm>
          </p:grpSpPr>
          <p:sp>
            <p:nvSpPr>
              <p:cNvPr id="398" name="Freeform 386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" name="AutoShape 387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08" name="Group 388"/>
          <p:cNvGrpSpPr>
            <a:grpSpLocks/>
          </p:cNvGrpSpPr>
          <p:nvPr/>
        </p:nvGrpSpPr>
        <p:grpSpPr bwMode="auto">
          <a:xfrm>
            <a:off x="9203981" y="926515"/>
            <a:ext cx="1444664" cy="1115540"/>
            <a:chOff x="384" y="2448"/>
            <a:chExt cx="1488" cy="1488"/>
          </a:xfrm>
        </p:grpSpPr>
        <p:sp>
          <p:nvSpPr>
            <p:cNvPr id="409" name="AutoShape 389"/>
            <p:cNvSpPr>
              <a:spLocks noChangeArrowheads="1"/>
            </p:cNvSpPr>
            <p:nvPr/>
          </p:nvSpPr>
          <p:spPr bwMode="auto">
            <a:xfrm>
              <a:off x="384" y="2448"/>
              <a:ext cx="1488" cy="1488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FF0066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F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0" name="Group 390"/>
            <p:cNvGrpSpPr>
              <a:grpSpLocks/>
            </p:cNvGrpSpPr>
            <p:nvPr/>
          </p:nvGrpSpPr>
          <p:grpSpPr bwMode="auto">
            <a:xfrm>
              <a:off x="1008" y="3014"/>
              <a:ext cx="240" cy="368"/>
              <a:chOff x="1008" y="3014"/>
              <a:chExt cx="240" cy="368"/>
            </a:xfrm>
          </p:grpSpPr>
          <p:grpSp>
            <p:nvGrpSpPr>
              <p:cNvPr id="411" name="Group 391"/>
              <p:cNvGrpSpPr>
                <a:grpSpLocks/>
              </p:cNvGrpSpPr>
              <p:nvPr/>
            </p:nvGrpSpPr>
            <p:grpSpPr bwMode="auto">
              <a:xfrm rot="-5400000">
                <a:off x="1102" y="3105"/>
                <a:ext cx="52" cy="186"/>
                <a:chOff x="7200" y="1440"/>
                <a:chExt cx="1080" cy="2700"/>
              </a:xfrm>
            </p:grpSpPr>
            <p:sp>
              <p:nvSpPr>
                <p:cNvPr id="421" name="Freeform 392"/>
                <p:cNvSpPr>
                  <a:spLocks/>
                </p:cNvSpPr>
                <p:nvPr/>
              </p:nvSpPr>
              <p:spPr bwMode="auto">
                <a:xfrm>
                  <a:off x="7200" y="1440"/>
                  <a:ext cx="1080" cy="2700"/>
                </a:xfrm>
                <a:custGeom>
                  <a:avLst/>
                  <a:gdLst>
                    <a:gd name="T0" fmla="*/ 540 w 1080"/>
                    <a:gd name="T1" fmla="*/ 0 h 2700"/>
                    <a:gd name="T2" fmla="*/ 1080 w 1080"/>
                    <a:gd name="T3" fmla="*/ 540 h 2700"/>
                    <a:gd name="T4" fmla="*/ 1080 w 1080"/>
                    <a:gd name="T5" fmla="*/ 2160 h 2700"/>
                    <a:gd name="T6" fmla="*/ 540 w 1080"/>
                    <a:gd name="T7" fmla="*/ 2700 h 2700"/>
                    <a:gd name="T8" fmla="*/ 0 w 1080"/>
                    <a:gd name="T9" fmla="*/ 2160 h 2700"/>
                    <a:gd name="T10" fmla="*/ 0 w 1080"/>
                    <a:gd name="T11" fmla="*/ 540 h 2700"/>
                    <a:gd name="T12" fmla="*/ 540 w 1080"/>
                    <a:gd name="T13" fmla="*/ 0 h 27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0"/>
                    <a:gd name="T22" fmla="*/ 0 h 2700"/>
                    <a:gd name="T23" fmla="*/ 1080 w 1080"/>
                    <a:gd name="T24" fmla="*/ 2700 h 27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0" h="2700">
                      <a:moveTo>
                        <a:pt x="540" y="0"/>
                      </a:moveTo>
                      <a:lnTo>
                        <a:pt x="1080" y="540"/>
                      </a:lnTo>
                      <a:lnTo>
                        <a:pt x="1080" y="2160"/>
                      </a:lnTo>
                      <a:lnTo>
                        <a:pt x="540" y="2700"/>
                      </a:lnTo>
                      <a:lnTo>
                        <a:pt x="0" y="2160"/>
                      </a:lnTo>
                      <a:lnTo>
                        <a:pt x="0" y="540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" name="AutoShape 393"/>
                <p:cNvSpPr>
                  <a:spLocks noChangeArrowheads="1"/>
                </p:cNvSpPr>
                <p:nvPr/>
              </p:nvSpPr>
              <p:spPr bwMode="auto">
                <a:xfrm>
                  <a:off x="7920" y="1980"/>
                  <a:ext cx="180" cy="1620"/>
                </a:xfrm>
                <a:prstGeom prst="flowChartTerminator">
                  <a:avLst/>
                </a:prstGeom>
                <a:solidFill>
                  <a:srgbClr val="0000FF"/>
                </a:solidFill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2" name="Group 394"/>
              <p:cNvGrpSpPr>
                <a:grpSpLocks/>
              </p:cNvGrpSpPr>
              <p:nvPr/>
            </p:nvGrpSpPr>
            <p:grpSpPr bwMode="auto">
              <a:xfrm>
                <a:off x="1195" y="3198"/>
                <a:ext cx="53" cy="184"/>
                <a:chOff x="7200" y="1440"/>
                <a:chExt cx="1080" cy="2700"/>
              </a:xfrm>
            </p:grpSpPr>
            <p:sp>
              <p:nvSpPr>
                <p:cNvPr id="419" name="Freeform 395"/>
                <p:cNvSpPr>
                  <a:spLocks/>
                </p:cNvSpPr>
                <p:nvPr/>
              </p:nvSpPr>
              <p:spPr bwMode="auto">
                <a:xfrm>
                  <a:off x="7200" y="1440"/>
                  <a:ext cx="1080" cy="2700"/>
                </a:xfrm>
                <a:custGeom>
                  <a:avLst/>
                  <a:gdLst>
                    <a:gd name="T0" fmla="*/ 540 w 1080"/>
                    <a:gd name="T1" fmla="*/ 0 h 2700"/>
                    <a:gd name="T2" fmla="*/ 1080 w 1080"/>
                    <a:gd name="T3" fmla="*/ 540 h 2700"/>
                    <a:gd name="T4" fmla="*/ 1080 w 1080"/>
                    <a:gd name="T5" fmla="*/ 2160 h 2700"/>
                    <a:gd name="T6" fmla="*/ 540 w 1080"/>
                    <a:gd name="T7" fmla="*/ 2700 h 2700"/>
                    <a:gd name="T8" fmla="*/ 0 w 1080"/>
                    <a:gd name="T9" fmla="*/ 2160 h 2700"/>
                    <a:gd name="T10" fmla="*/ 0 w 1080"/>
                    <a:gd name="T11" fmla="*/ 540 h 2700"/>
                    <a:gd name="T12" fmla="*/ 540 w 1080"/>
                    <a:gd name="T13" fmla="*/ 0 h 27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0"/>
                    <a:gd name="T22" fmla="*/ 0 h 2700"/>
                    <a:gd name="T23" fmla="*/ 1080 w 1080"/>
                    <a:gd name="T24" fmla="*/ 2700 h 27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0" h="2700">
                      <a:moveTo>
                        <a:pt x="540" y="0"/>
                      </a:moveTo>
                      <a:lnTo>
                        <a:pt x="1080" y="540"/>
                      </a:lnTo>
                      <a:lnTo>
                        <a:pt x="1080" y="2160"/>
                      </a:lnTo>
                      <a:lnTo>
                        <a:pt x="540" y="2700"/>
                      </a:lnTo>
                      <a:lnTo>
                        <a:pt x="0" y="2160"/>
                      </a:lnTo>
                      <a:lnTo>
                        <a:pt x="0" y="540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" name="AutoShape 396"/>
                <p:cNvSpPr>
                  <a:spLocks noChangeArrowheads="1"/>
                </p:cNvSpPr>
                <p:nvPr/>
              </p:nvSpPr>
              <p:spPr bwMode="auto">
                <a:xfrm>
                  <a:off x="7920" y="1980"/>
                  <a:ext cx="180" cy="1620"/>
                </a:xfrm>
                <a:prstGeom prst="flowChartTerminator">
                  <a:avLst/>
                </a:prstGeom>
                <a:solidFill>
                  <a:srgbClr val="0000FF"/>
                </a:solidFill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3" name="Group 397"/>
              <p:cNvGrpSpPr>
                <a:grpSpLocks/>
              </p:cNvGrpSpPr>
              <p:nvPr/>
            </p:nvGrpSpPr>
            <p:grpSpPr bwMode="auto">
              <a:xfrm>
                <a:off x="1008" y="3014"/>
                <a:ext cx="53" cy="184"/>
                <a:chOff x="7200" y="1440"/>
                <a:chExt cx="1080" cy="2700"/>
              </a:xfrm>
            </p:grpSpPr>
            <p:sp>
              <p:nvSpPr>
                <p:cNvPr id="417" name="Freeform 398"/>
                <p:cNvSpPr>
                  <a:spLocks/>
                </p:cNvSpPr>
                <p:nvPr/>
              </p:nvSpPr>
              <p:spPr bwMode="auto">
                <a:xfrm>
                  <a:off x="7200" y="1440"/>
                  <a:ext cx="1080" cy="2700"/>
                </a:xfrm>
                <a:custGeom>
                  <a:avLst/>
                  <a:gdLst>
                    <a:gd name="T0" fmla="*/ 540 w 1080"/>
                    <a:gd name="T1" fmla="*/ 0 h 2700"/>
                    <a:gd name="T2" fmla="*/ 1080 w 1080"/>
                    <a:gd name="T3" fmla="*/ 540 h 2700"/>
                    <a:gd name="T4" fmla="*/ 1080 w 1080"/>
                    <a:gd name="T5" fmla="*/ 2160 h 2700"/>
                    <a:gd name="T6" fmla="*/ 540 w 1080"/>
                    <a:gd name="T7" fmla="*/ 2700 h 2700"/>
                    <a:gd name="T8" fmla="*/ 0 w 1080"/>
                    <a:gd name="T9" fmla="*/ 2160 h 2700"/>
                    <a:gd name="T10" fmla="*/ 0 w 1080"/>
                    <a:gd name="T11" fmla="*/ 540 h 2700"/>
                    <a:gd name="T12" fmla="*/ 540 w 1080"/>
                    <a:gd name="T13" fmla="*/ 0 h 27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0"/>
                    <a:gd name="T22" fmla="*/ 0 h 2700"/>
                    <a:gd name="T23" fmla="*/ 1080 w 1080"/>
                    <a:gd name="T24" fmla="*/ 2700 h 27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0" h="2700">
                      <a:moveTo>
                        <a:pt x="540" y="0"/>
                      </a:moveTo>
                      <a:lnTo>
                        <a:pt x="1080" y="540"/>
                      </a:lnTo>
                      <a:lnTo>
                        <a:pt x="1080" y="2160"/>
                      </a:lnTo>
                      <a:lnTo>
                        <a:pt x="540" y="2700"/>
                      </a:lnTo>
                      <a:lnTo>
                        <a:pt x="0" y="2160"/>
                      </a:lnTo>
                      <a:lnTo>
                        <a:pt x="0" y="540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" name="AutoShape 399"/>
                <p:cNvSpPr>
                  <a:spLocks noChangeArrowheads="1"/>
                </p:cNvSpPr>
                <p:nvPr/>
              </p:nvSpPr>
              <p:spPr bwMode="auto">
                <a:xfrm>
                  <a:off x="7920" y="1980"/>
                  <a:ext cx="180" cy="1620"/>
                </a:xfrm>
                <a:prstGeom prst="flowChartTerminator">
                  <a:avLst/>
                </a:prstGeom>
                <a:solidFill>
                  <a:srgbClr val="0000FF"/>
                </a:solidFill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4" name="Group 400"/>
              <p:cNvGrpSpPr>
                <a:grpSpLocks/>
              </p:cNvGrpSpPr>
              <p:nvPr/>
            </p:nvGrpSpPr>
            <p:grpSpPr bwMode="auto">
              <a:xfrm>
                <a:off x="1195" y="3014"/>
                <a:ext cx="53" cy="184"/>
                <a:chOff x="7200" y="1440"/>
                <a:chExt cx="1080" cy="2700"/>
              </a:xfrm>
            </p:grpSpPr>
            <p:sp>
              <p:nvSpPr>
                <p:cNvPr id="415" name="Freeform 401"/>
                <p:cNvSpPr>
                  <a:spLocks/>
                </p:cNvSpPr>
                <p:nvPr/>
              </p:nvSpPr>
              <p:spPr bwMode="auto">
                <a:xfrm>
                  <a:off x="7200" y="1440"/>
                  <a:ext cx="1080" cy="2700"/>
                </a:xfrm>
                <a:custGeom>
                  <a:avLst/>
                  <a:gdLst>
                    <a:gd name="T0" fmla="*/ 540 w 1080"/>
                    <a:gd name="T1" fmla="*/ 0 h 2700"/>
                    <a:gd name="T2" fmla="*/ 1080 w 1080"/>
                    <a:gd name="T3" fmla="*/ 540 h 2700"/>
                    <a:gd name="T4" fmla="*/ 1080 w 1080"/>
                    <a:gd name="T5" fmla="*/ 2160 h 2700"/>
                    <a:gd name="T6" fmla="*/ 540 w 1080"/>
                    <a:gd name="T7" fmla="*/ 2700 h 2700"/>
                    <a:gd name="T8" fmla="*/ 0 w 1080"/>
                    <a:gd name="T9" fmla="*/ 2160 h 2700"/>
                    <a:gd name="T10" fmla="*/ 0 w 1080"/>
                    <a:gd name="T11" fmla="*/ 540 h 2700"/>
                    <a:gd name="T12" fmla="*/ 540 w 1080"/>
                    <a:gd name="T13" fmla="*/ 0 h 27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0"/>
                    <a:gd name="T22" fmla="*/ 0 h 2700"/>
                    <a:gd name="T23" fmla="*/ 1080 w 1080"/>
                    <a:gd name="T24" fmla="*/ 2700 h 27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0" h="2700">
                      <a:moveTo>
                        <a:pt x="540" y="0"/>
                      </a:moveTo>
                      <a:lnTo>
                        <a:pt x="1080" y="540"/>
                      </a:lnTo>
                      <a:lnTo>
                        <a:pt x="1080" y="2160"/>
                      </a:lnTo>
                      <a:lnTo>
                        <a:pt x="540" y="2700"/>
                      </a:lnTo>
                      <a:lnTo>
                        <a:pt x="0" y="2160"/>
                      </a:lnTo>
                      <a:lnTo>
                        <a:pt x="0" y="540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" name="AutoShape 402"/>
                <p:cNvSpPr>
                  <a:spLocks noChangeArrowheads="1"/>
                </p:cNvSpPr>
                <p:nvPr/>
              </p:nvSpPr>
              <p:spPr bwMode="auto">
                <a:xfrm>
                  <a:off x="7920" y="1980"/>
                  <a:ext cx="180" cy="1620"/>
                </a:xfrm>
                <a:prstGeom prst="flowChartTerminator">
                  <a:avLst/>
                </a:prstGeom>
                <a:solidFill>
                  <a:srgbClr val="0000FF"/>
                </a:solidFill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23" name="Group 403"/>
          <p:cNvGrpSpPr>
            <a:grpSpLocks/>
          </p:cNvGrpSpPr>
          <p:nvPr/>
        </p:nvGrpSpPr>
        <p:grpSpPr bwMode="auto">
          <a:xfrm>
            <a:off x="9203981" y="926515"/>
            <a:ext cx="1444664" cy="1115540"/>
            <a:chOff x="0" y="2304"/>
            <a:chExt cx="1488" cy="1488"/>
          </a:xfrm>
        </p:grpSpPr>
        <p:sp>
          <p:nvSpPr>
            <p:cNvPr id="424" name="AutoShape 404"/>
            <p:cNvSpPr>
              <a:spLocks noChangeArrowheads="1"/>
            </p:cNvSpPr>
            <p:nvPr/>
          </p:nvSpPr>
          <p:spPr bwMode="auto">
            <a:xfrm>
              <a:off x="0" y="2304"/>
              <a:ext cx="1488" cy="1488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FF0066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F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5" name="Group 416"/>
            <p:cNvGrpSpPr>
              <a:grpSpLocks/>
            </p:cNvGrpSpPr>
            <p:nvPr/>
          </p:nvGrpSpPr>
          <p:grpSpPr bwMode="auto">
            <a:xfrm rot="-5400000">
              <a:off x="717" y="2778"/>
              <a:ext cx="53" cy="186"/>
              <a:chOff x="7200" y="1440"/>
              <a:chExt cx="1080" cy="2700"/>
            </a:xfrm>
          </p:grpSpPr>
          <p:sp>
            <p:nvSpPr>
              <p:cNvPr id="438" name="Freeform 406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" name="AutoShape 407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6" name="Group 408"/>
            <p:cNvGrpSpPr>
              <a:grpSpLocks/>
            </p:cNvGrpSpPr>
            <p:nvPr/>
          </p:nvGrpSpPr>
          <p:grpSpPr bwMode="auto">
            <a:xfrm rot="-5400000">
              <a:off x="718" y="3145"/>
              <a:ext cx="52" cy="186"/>
              <a:chOff x="7200" y="1440"/>
              <a:chExt cx="1080" cy="2700"/>
            </a:xfrm>
          </p:grpSpPr>
          <p:sp>
            <p:nvSpPr>
              <p:cNvPr id="436" name="Freeform 409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" name="AutoShape 410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7" name="Group 411"/>
            <p:cNvGrpSpPr>
              <a:grpSpLocks/>
            </p:cNvGrpSpPr>
            <p:nvPr/>
          </p:nvGrpSpPr>
          <p:grpSpPr bwMode="auto">
            <a:xfrm rot="-5400000">
              <a:off x="718" y="2961"/>
              <a:ext cx="52" cy="186"/>
              <a:chOff x="7200" y="1440"/>
              <a:chExt cx="1080" cy="2700"/>
            </a:xfrm>
          </p:grpSpPr>
          <p:sp>
            <p:nvSpPr>
              <p:cNvPr id="434" name="Freeform 412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" name="AutoShape 413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8" name="Group 414"/>
            <p:cNvGrpSpPr>
              <a:grpSpLocks/>
            </p:cNvGrpSpPr>
            <p:nvPr/>
          </p:nvGrpSpPr>
          <p:grpSpPr bwMode="auto">
            <a:xfrm>
              <a:off x="811" y="3054"/>
              <a:ext cx="53" cy="184"/>
              <a:chOff x="7200" y="1440"/>
              <a:chExt cx="1080" cy="2700"/>
            </a:xfrm>
          </p:grpSpPr>
          <p:sp>
            <p:nvSpPr>
              <p:cNvPr id="432" name="Freeform 415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" name="AutoShape 416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9" name="Group 417"/>
            <p:cNvGrpSpPr>
              <a:grpSpLocks/>
            </p:cNvGrpSpPr>
            <p:nvPr/>
          </p:nvGrpSpPr>
          <p:grpSpPr bwMode="auto">
            <a:xfrm>
              <a:off x="811" y="2870"/>
              <a:ext cx="53" cy="184"/>
              <a:chOff x="7200" y="1440"/>
              <a:chExt cx="1080" cy="2700"/>
            </a:xfrm>
          </p:grpSpPr>
          <p:sp>
            <p:nvSpPr>
              <p:cNvPr id="430" name="Freeform 418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" name="AutoShape 419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40" name="Group 420"/>
          <p:cNvGrpSpPr>
            <a:grpSpLocks/>
          </p:cNvGrpSpPr>
          <p:nvPr/>
        </p:nvGrpSpPr>
        <p:grpSpPr bwMode="auto">
          <a:xfrm>
            <a:off x="9203981" y="926515"/>
            <a:ext cx="1444664" cy="1115540"/>
            <a:chOff x="0" y="1920"/>
            <a:chExt cx="1488" cy="1488"/>
          </a:xfrm>
        </p:grpSpPr>
        <p:sp>
          <p:nvSpPr>
            <p:cNvPr id="441" name="AutoShape 421"/>
            <p:cNvSpPr>
              <a:spLocks noChangeArrowheads="1"/>
            </p:cNvSpPr>
            <p:nvPr/>
          </p:nvSpPr>
          <p:spPr bwMode="auto">
            <a:xfrm>
              <a:off x="0" y="1920"/>
              <a:ext cx="1488" cy="1488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FF0066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F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42" name="Group 422"/>
            <p:cNvGrpSpPr>
              <a:grpSpLocks/>
            </p:cNvGrpSpPr>
            <p:nvPr/>
          </p:nvGrpSpPr>
          <p:grpSpPr bwMode="auto">
            <a:xfrm rot="-5400000">
              <a:off x="717" y="2394"/>
              <a:ext cx="53" cy="186"/>
              <a:chOff x="7200" y="1440"/>
              <a:chExt cx="1080" cy="2700"/>
            </a:xfrm>
          </p:grpSpPr>
          <p:sp>
            <p:nvSpPr>
              <p:cNvPr id="455" name="Freeform 423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" name="AutoShape 424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3" name="Group 425"/>
            <p:cNvGrpSpPr>
              <a:grpSpLocks/>
            </p:cNvGrpSpPr>
            <p:nvPr/>
          </p:nvGrpSpPr>
          <p:grpSpPr bwMode="auto">
            <a:xfrm rot="-5400000">
              <a:off x="718" y="2761"/>
              <a:ext cx="52" cy="186"/>
              <a:chOff x="7200" y="1440"/>
              <a:chExt cx="1080" cy="2700"/>
            </a:xfrm>
          </p:grpSpPr>
          <p:sp>
            <p:nvSpPr>
              <p:cNvPr id="453" name="Freeform 426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" name="AutoShape 427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4" name="Group 428"/>
            <p:cNvGrpSpPr>
              <a:grpSpLocks/>
            </p:cNvGrpSpPr>
            <p:nvPr/>
          </p:nvGrpSpPr>
          <p:grpSpPr bwMode="auto">
            <a:xfrm rot="-5400000">
              <a:off x="718" y="2577"/>
              <a:ext cx="52" cy="186"/>
              <a:chOff x="7200" y="1440"/>
              <a:chExt cx="1080" cy="2700"/>
            </a:xfrm>
          </p:grpSpPr>
          <p:sp>
            <p:nvSpPr>
              <p:cNvPr id="451" name="Freeform 429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" name="AutoShape 430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5" name="Group 431"/>
            <p:cNvGrpSpPr>
              <a:grpSpLocks/>
            </p:cNvGrpSpPr>
            <p:nvPr/>
          </p:nvGrpSpPr>
          <p:grpSpPr bwMode="auto">
            <a:xfrm>
              <a:off x="624" y="2670"/>
              <a:ext cx="53" cy="184"/>
              <a:chOff x="7200" y="1440"/>
              <a:chExt cx="1080" cy="2700"/>
            </a:xfrm>
          </p:grpSpPr>
          <p:sp>
            <p:nvSpPr>
              <p:cNvPr id="449" name="Freeform 432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" name="AutoShape 433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6" name="Group 434"/>
            <p:cNvGrpSpPr>
              <a:grpSpLocks/>
            </p:cNvGrpSpPr>
            <p:nvPr/>
          </p:nvGrpSpPr>
          <p:grpSpPr bwMode="auto">
            <a:xfrm>
              <a:off x="811" y="2486"/>
              <a:ext cx="53" cy="184"/>
              <a:chOff x="7200" y="1440"/>
              <a:chExt cx="1080" cy="2700"/>
            </a:xfrm>
          </p:grpSpPr>
          <p:sp>
            <p:nvSpPr>
              <p:cNvPr id="447" name="Freeform 435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" name="AutoShape 436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57" name="Group 437"/>
          <p:cNvGrpSpPr>
            <a:grpSpLocks/>
          </p:cNvGrpSpPr>
          <p:nvPr/>
        </p:nvGrpSpPr>
        <p:grpSpPr bwMode="auto">
          <a:xfrm>
            <a:off x="9203981" y="926515"/>
            <a:ext cx="1444664" cy="1115540"/>
            <a:chOff x="720" y="1968"/>
            <a:chExt cx="1488" cy="1488"/>
          </a:xfrm>
        </p:grpSpPr>
        <p:sp>
          <p:nvSpPr>
            <p:cNvPr id="458" name="AutoShape 438"/>
            <p:cNvSpPr>
              <a:spLocks noChangeArrowheads="1"/>
            </p:cNvSpPr>
            <p:nvPr/>
          </p:nvSpPr>
          <p:spPr bwMode="auto">
            <a:xfrm>
              <a:off x="720" y="1968"/>
              <a:ext cx="1488" cy="1488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FF0066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F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59" name="Group 439"/>
            <p:cNvGrpSpPr>
              <a:grpSpLocks/>
            </p:cNvGrpSpPr>
            <p:nvPr/>
          </p:nvGrpSpPr>
          <p:grpSpPr bwMode="auto">
            <a:xfrm>
              <a:off x="1440" y="2718"/>
              <a:ext cx="53" cy="184"/>
              <a:chOff x="7200" y="1440"/>
              <a:chExt cx="1080" cy="2700"/>
            </a:xfrm>
          </p:grpSpPr>
          <p:sp>
            <p:nvSpPr>
              <p:cNvPr id="463" name="Freeform 440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" name="AutoShape 441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60" name="Group 442"/>
            <p:cNvGrpSpPr>
              <a:grpSpLocks/>
            </p:cNvGrpSpPr>
            <p:nvPr/>
          </p:nvGrpSpPr>
          <p:grpSpPr bwMode="auto">
            <a:xfrm>
              <a:off x="1440" y="2534"/>
              <a:ext cx="53" cy="184"/>
              <a:chOff x="7200" y="1440"/>
              <a:chExt cx="1080" cy="2700"/>
            </a:xfrm>
          </p:grpSpPr>
          <p:sp>
            <p:nvSpPr>
              <p:cNvPr id="461" name="Freeform 443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" name="AutoShape 444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65" name="Group 445"/>
          <p:cNvGrpSpPr>
            <a:grpSpLocks/>
          </p:cNvGrpSpPr>
          <p:nvPr/>
        </p:nvGrpSpPr>
        <p:grpSpPr bwMode="auto">
          <a:xfrm>
            <a:off x="9062517" y="544548"/>
            <a:ext cx="1864245" cy="1583095"/>
            <a:chOff x="6151" y="1376"/>
            <a:chExt cx="2520" cy="2160"/>
          </a:xfrm>
        </p:grpSpPr>
        <p:sp>
          <p:nvSpPr>
            <p:cNvPr id="466" name="AutoShape 446"/>
            <p:cNvSpPr>
              <a:spLocks noChangeArrowheads="1"/>
            </p:cNvSpPr>
            <p:nvPr/>
          </p:nvSpPr>
          <p:spPr bwMode="auto">
            <a:xfrm>
              <a:off x="6151" y="1376"/>
              <a:ext cx="2520" cy="2160"/>
            </a:xfrm>
            <a:prstGeom prst="irregularSeal2">
              <a:avLst/>
            </a:prstGeom>
            <a:gradFill rotWithShape="1">
              <a:gsLst>
                <a:gs pos="0">
                  <a:srgbClr val="FFCCFF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" name="WordArt 447"/>
            <p:cNvSpPr>
              <a:spLocks noChangeArrowheads="1" noChangeShapeType="1" noTextEdit="1"/>
            </p:cNvSpPr>
            <p:nvPr/>
          </p:nvSpPr>
          <p:spPr bwMode="auto">
            <a:xfrm>
              <a:off x="6660" y="2171"/>
              <a:ext cx="1440" cy="5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 dirty="0" err="1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VNI-Souvir"/>
                </a:rPr>
                <a:t>H</a:t>
              </a:r>
              <a:r>
                <a:rPr lang="en-US" sz="3200" kern="10" dirty="0" err="1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VNI-Souvir"/>
                </a:rPr>
                <a:t>eát</a:t>
              </a:r>
              <a:r>
                <a:rPr lang="en-US" sz="3200" kern="10" dirty="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VNI-Souvir"/>
                </a:rPr>
                <a:t> </a:t>
              </a:r>
              <a:r>
                <a:rPr lang="en-US" sz="3600" kern="10" dirty="0" err="1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VNI-Souvir"/>
                </a:rPr>
                <a:t>giôø</a:t>
              </a:r>
              <a:endPara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Souvir"/>
              </a:endParaRPr>
            </a:p>
          </p:txBody>
        </p:sp>
      </p:grpSp>
      <p:sp>
        <p:nvSpPr>
          <p:cNvPr id="468" name="Oval 34"/>
          <p:cNvSpPr>
            <a:spLocks noChangeArrowheads="1"/>
          </p:cNvSpPr>
          <p:nvPr/>
        </p:nvSpPr>
        <p:spPr bwMode="auto">
          <a:xfrm>
            <a:off x="7650162" y="3015225"/>
            <a:ext cx="609600" cy="594264"/>
          </a:xfrm>
          <a:prstGeom prst="ellipse">
            <a:avLst/>
          </a:prstGeom>
          <a:noFill/>
          <a:ln w="317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469" name="TextBox 468"/>
          <p:cNvSpPr txBox="1"/>
          <p:nvPr/>
        </p:nvSpPr>
        <p:spPr>
          <a:xfrm>
            <a:off x="3837199" y="853281"/>
            <a:ext cx="1450763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50B37"/>
                </a:solidFill>
              </a:rPr>
              <a:t>Câu</a:t>
            </a:r>
            <a:r>
              <a:rPr lang="en-US" sz="2800" b="1" dirty="0" smtClean="0">
                <a:solidFill>
                  <a:srgbClr val="C50B37"/>
                </a:solidFill>
              </a:rPr>
              <a:t> 2:</a:t>
            </a:r>
            <a:endParaRPr lang="en-US" sz="2800" b="1" dirty="0">
              <a:solidFill>
                <a:srgbClr val="C50B37"/>
              </a:solidFill>
            </a:endParaRPr>
          </a:p>
        </p:txBody>
      </p:sp>
      <p:graphicFrame>
        <p:nvGraphicFramePr>
          <p:cNvPr id="470" name="Object 3"/>
          <p:cNvGraphicFramePr>
            <a:graphicFrameLocks noChangeAspect="1"/>
          </p:cNvGraphicFramePr>
          <p:nvPr/>
        </p:nvGraphicFramePr>
        <p:xfrm>
          <a:off x="7726362" y="2833688"/>
          <a:ext cx="310038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05" name="Equation" r:id="rId7" imgW="1295280" imgH="482400" progId="Equation.DSMT4">
                  <p:embed/>
                </p:oleObj>
              </mc:Choice>
              <mc:Fallback>
                <p:oleObj name="Equation" r:id="rId7" imgW="1295280" imgH="482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6362" y="2833688"/>
                        <a:ext cx="3100388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" name="Object 5"/>
          <p:cNvGraphicFramePr>
            <a:graphicFrameLocks noChangeAspect="1"/>
          </p:cNvGraphicFramePr>
          <p:nvPr/>
        </p:nvGraphicFramePr>
        <p:xfrm>
          <a:off x="3992562" y="2224088"/>
          <a:ext cx="3028951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06" name="Equation" r:id="rId9" imgW="1752480" imgH="330120" progId="Equation.DSMT4">
                  <p:embed/>
                </p:oleObj>
              </mc:Choice>
              <mc:Fallback>
                <p:oleObj name="Equation" r:id="rId9" imgW="1752480" imgH="3301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2562" y="2224088"/>
                        <a:ext cx="3028951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" name="Object 6"/>
          <p:cNvGraphicFramePr>
            <a:graphicFrameLocks noChangeAspect="1"/>
          </p:cNvGraphicFramePr>
          <p:nvPr/>
        </p:nvGraphicFramePr>
        <p:xfrm>
          <a:off x="7802562" y="2211388"/>
          <a:ext cx="2620963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07" name="Equation" r:id="rId11" imgW="1193760" imgH="291960" progId="Equation.DSMT4">
                  <p:embed/>
                </p:oleObj>
              </mc:Choice>
              <mc:Fallback>
                <p:oleObj name="Equation" r:id="rId11" imgW="1193760" imgH="291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2562" y="2211388"/>
                        <a:ext cx="2620963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" name="Object 7"/>
          <p:cNvGraphicFramePr>
            <a:graphicFrameLocks noChangeAspect="1"/>
          </p:cNvGraphicFramePr>
          <p:nvPr/>
        </p:nvGraphicFramePr>
        <p:xfrm>
          <a:off x="3975099" y="2757488"/>
          <a:ext cx="2836863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08" name="Equation" r:id="rId13" imgW="1358640" imgH="495000" progId="Equation.DSMT4">
                  <p:embed/>
                </p:oleObj>
              </mc:Choice>
              <mc:Fallback>
                <p:oleObj name="Equation" r:id="rId13" imgW="1358640" imgH="4950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5099" y="2757488"/>
                        <a:ext cx="2836863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4" name="TextBox 473"/>
          <p:cNvSpPr txBox="1"/>
          <p:nvPr/>
        </p:nvSpPr>
        <p:spPr>
          <a:xfrm>
            <a:off x="3766581" y="1386681"/>
            <a:ext cx="5178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err="1" smtClean="0">
                <a:solidFill>
                  <a:srgbClr val="3737FF"/>
                </a:solidFill>
              </a:rPr>
              <a:t>Hàm</a:t>
            </a:r>
            <a:r>
              <a:rPr lang="en-US" sz="2400" dirty="0" smtClean="0">
                <a:solidFill>
                  <a:srgbClr val="3737FF"/>
                </a:solidFill>
              </a:rPr>
              <a:t> </a:t>
            </a:r>
            <a:r>
              <a:rPr lang="en-US" sz="2400" dirty="0" err="1" smtClean="0">
                <a:solidFill>
                  <a:srgbClr val="3737FF"/>
                </a:solidFill>
              </a:rPr>
              <a:t>số</a:t>
            </a:r>
            <a:r>
              <a:rPr lang="en-US" sz="2400" dirty="0" smtClean="0">
                <a:solidFill>
                  <a:srgbClr val="3737FF"/>
                </a:solidFill>
              </a:rPr>
              <a:t> </a:t>
            </a:r>
            <a:r>
              <a:rPr lang="en-US" sz="2400" dirty="0" err="1" smtClean="0">
                <a:solidFill>
                  <a:srgbClr val="3737FF"/>
                </a:solidFill>
              </a:rPr>
              <a:t>nào</a:t>
            </a:r>
            <a:r>
              <a:rPr lang="en-US" sz="2400" dirty="0" smtClean="0">
                <a:solidFill>
                  <a:srgbClr val="3737FF"/>
                </a:solidFill>
              </a:rPr>
              <a:t> </a:t>
            </a:r>
            <a:r>
              <a:rPr lang="en-US" sz="2400" dirty="0" err="1" smtClean="0">
                <a:solidFill>
                  <a:srgbClr val="3737FF"/>
                </a:solidFill>
              </a:rPr>
              <a:t>sau</a:t>
            </a:r>
            <a:r>
              <a:rPr lang="en-US" sz="2400" dirty="0" smtClean="0">
                <a:solidFill>
                  <a:srgbClr val="3737FF"/>
                </a:solidFill>
              </a:rPr>
              <a:t> </a:t>
            </a:r>
            <a:r>
              <a:rPr lang="en-US" sz="2400" dirty="0" err="1" smtClean="0">
                <a:solidFill>
                  <a:srgbClr val="3737FF"/>
                </a:solidFill>
              </a:rPr>
              <a:t>đây</a:t>
            </a:r>
            <a:r>
              <a:rPr lang="en-US" sz="2400" dirty="0" smtClean="0">
                <a:solidFill>
                  <a:srgbClr val="3737FF"/>
                </a:solidFill>
              </a:rPr>
              <a:t> </a:t>
            </a:r>
            <a:r>
              <a:rPr lang="en-US" sz="2400" b="1" u="sng" dirty="0" err="1" smtClean="0">
                <a:solidFill>
                  <a:srgbClr val="3737FF"/>
                </a:solidFill>
              </a:rPr>
              <a:t>không</a:t>
            </a:r>
            <a:r>
              <a:rPr lang="en-US" sz="2400" dirty="0" smtClean="0">
                <a:solidFill>
                  <a:srgbClr val="3737FF"/>
                </a:solidFill>
              </a:rPr>
              <a:t> </a:t>
            </a:r>
            <a:r>
              <a:rPr lang="en-US" sz="2400" dirty="0" err="1" smtClean="0">
                <a:solidFill>
                  <a:srgbClr val="3737FF"/>
                </a:solidFill>
              </a:rPr>
              <a:t>liên</a:t>
            </a:r>
            <a:r>
              <a:rPr lang="en-US" sz="2400" dirty="0" smtClean="0">
                <a:solidFill>
                  <a:srgbClr val="3737FF"/>
                </a:solidFill>
              </a:rPr>
              <a:t> </a:t>
            </a:r>
            <a:r>
              <a:rPr lang="en-US" sz="2400" dirty="0" err="1" smtClean="0">
                <a:solidFill>
                  <a:srgbClr val="3737FF"/>
                </a:solidFill>
              </a:rPr>
              <a:t>tục</a:t>
            </a:r>
            <a:r>
              <a:rPr lang="en-US" sz="2400" dirty="0" smtClean="0">
                <a:solidFill>
                  <a:srgbClr val="3737FF"/>
                </a:solidFill>
              </a:rPr>
              <a:t> </a:t>
            </a:r>
            <a:r>
              <a:rPr lang="en-US" sz="2400" dirty="0" err="1" smtClean="0">
                <a:solidFill>
                  <a:srgbClr val="3737FF"/>
                </a:solidFill>
              </a:rPr>
              <a:t>trên</a:t>
            </a:r>
            <a:r>
              <a:rPr lang="en-US" sz="2400" dirty="0" smtClean="0">
                <a:solidFill>
                  <a:srgbClr val="3737FF"/>
                </a:solidFill>
              </a:rPr>
              <a:t> R?</a:t>
            </a:r>
            <a:endParaRPr lang="en-US" sz="2400" dirty="0">
              <a:solidFill>
                <a:srgbClr val="3737FF"/>
              </a:solidFill>
            </a:endParaRPr>
          </a:p>
        </p:txBody>
      </p:sp>
      <p:sp>
        <p:nvSpPr>
          <p:cNvPr id="475" name="TextBox 474"/>
          <p:cNvSpPr txBox="1"/>
          <p:nvPr/>
        </p:nvSpPr>
        <p:spPr>
          <a:xfrm>
            <a:off x="3763962" y="3771183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HD: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76" name="TextBox 475"/>
          <p:cNvSpPr txBox="1"/>
          <p:nvPr/>
        </p:nvSpPr>
        <p:spPr>
          <a:xfrm>
            <a:off x="4373562" y="3672681"/>
            <a:ext cx="62785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>
                <a:solidFill>
                  <a:srgbClr val="FF0066"/>
                </a:solidFill>
              </a:rPr>
              <a:t>Các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</a:rPr>
              <a:t>hàm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</a:rPr>
              <a:t>số</a:t>
            </a:r>
            <a:r>
              <a:rPr lang="en-US" sz="2400" dirty="0" smtClean="0">
                <a:solidFill>
                  <a:srgbClr val="FF0066"/>
                </a:solidFill>
              </a:rPr>
              <a:t> f(x), g(x), h(x) </a:t>
            </a:r>
            <a:r>
              <a:rPr lang="en-US" sz="2400" dirty="0" err="1" smtClean="0">
                <a:solidFill>
                  <a:srgbClr val="FF0066"/>
                </a:solidFill>
              </a:rPr>
              <a:t>xác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r>
              <a:rPr lang="vi-VN" sz="2400" dirty="0" smtClean="0">
                <a:solidFill>
                  <a:srgbClr val="FF0066"/>
                </a:solidFill>
              </a:rPr>
              <a:t>định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</a:rPr>
              <a:t>trên</a:t>
            </a:r>
            <a:r>
              <a:rPr lang="en-US" sz="2400" dirty="0" smtClean="0">
                <a:solidFill>
                  <a:srgbClr val="FF0066"/>
                </a:solidFill>
              </a:rPr>
              <a:t> R </a:t>
            </a:r>
            <a:r>
              <a:rPr lang="en-US" sz="2400" dirty="0" err="1" smtClean="0">
                <a:solidFill>
                  <a:srgbClr val="FF0066"/>
                </a:solidFill>
              </a:rPr>
              <a:t>nên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</a:rPr>
              <a:t>liên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</a:rPr>
              <a:t>tục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</a:rPr>
              <a:t>trên</a:t>
            </a:r>
            <a:r>
              <a:rPr lang="en-US" sz="2400" dirty="0" smtClean="0">
                <a:solidFill>
                  <a:srgbClr val="FF0066"/>
                </a:solidFill>
              </a:rPr>
              <a:t> R. </a:t>
            </a:r>
            <a:r>
              <a:rPr lang="en-US" sz="2400" dirty="0" err="1" smtClean="0">
                <a:solidFill>
                  <a:srgbClr val="FF0066"/>
                </a:solidFill>
              </a:rPr>
              <a:t>Hàm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</a:rPr>
              <a:t>số</a:t>
            </a:r>
            <a:r>
              <a:rPr lang="en-US" sz="2400" dirty="0" smtClean="0">
                <a:solidFill>
                  <a:srgbClr val="FF0066"/>
                </a:solidFill>
              </a:rPr>
              <a:t> k(x) </a:t>
            </a:r>
            <a:r>
              <a:rPr lang="en-US" sz="2400" dirty="0" err="1" smtClean="0">
                <a:solidFill>
                  <a:srgbClr val="FF0066"/>
                </a:solidFill>
              </a:rPr>
              <a:t>không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</a:rPr>
              <a:t>xác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r>
              <a:rPr lang="vi-VN" sz="2400" dirty="0" smtClean="0">
                <a:solidFill>
                  <a:srgbClr val="FF0066"/>
                </a:solidFill>
              </a:rPr>
              <a:t>định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</a:rPr>
              <a:t>tại</a:t>
            </a:r>
            <a:r>
              <a:rPr lang="en-US" sz="2400" dirty="0" smtClean="0">
                <a:solidFill>
                  <a:srgbClr val="FF0066"/>
                </a:solidFill>
              </a:rPr>
              <a:t> x=-1 </a:t>
            </a:r>
            <a:r>
              <a:rPr lang="en-US" sz="2400" smtClean="0">
                <a:solidFill>
                  <a:srgbClr val="FF0066"/>
                </a:solidFill>
                <a:latin typeface="Tiger Expert"/>
              </a:rPr>
              <a:t>⇒ </a:t>
            </a:r>
            <a:r>
              <a:rPr lang="en-US" sz="2400" smtClean="0">
                <a:solidFill>
                  <a:srgbClr val="FF0066"/>
                </a:solidFill>
                <a:latin typeface="+mj-lt"/>
              </a:rPr>
              <a:t>k(x</a:t>
            </a:r>
            <a:r>
              <a:rPr lang="en-US" sz="2400" dirty="0" smtClean="0">
                <a:solidFill>
                  <a:srgbClr val="FF0066"/>
                </a:solidFill>
                <a:latin typeface="+mj-lt"/>
              </a:rPr>
              <a:t>) </a:t>
            </a:r>
            <a:r>
              <a:rPr lang="en-US" sz="2400" dirty="0" err="1" smtClean="0">
                <a:solidFill>
                  <a:srgbClr val="FF0066"/>
                </a:solidFill>
                <a:latin typeface="+mj-lt"/>
              </a:rPr>
              <a:t>gián</a:t>
            </a:r>
            <a:r>
              <a:rPr lang="en-US" sz="2400" dirty="0" smtClean="0">
                <a:solidFill>
                  <a:srgbClr val="FF0066"/>
                </a:solidFill>
                <a:latin typeface="+mj-lt"/>
              </a:rPr>
              <a:t> </a:t>
            </a:r>
            <a:r>
              <a:rPr lang="vi-VN" sz="2400" dirty="0" smtClean="0">
                <a:solidFill>
                  <a:srgbClr val="FF0066"/>
                </a:solidFill>
                <a:latin typeface="+mj-lt"/>
              </a:rPr>
              <a:t>đoạn</a:t>
            </a:r>
            <a:r>
              <a:rPr lang="en-US" sz="2400" dirty="0" smtClean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+mj-lt"/>
              </a:rPr>
              <a:t>tại</a:t>
            </a:r>
            <a:r>
              <a:rPr lang="en-US" sz="2400" dirty="0" smtClean="0">
                <a:solidFill>
                  <a:srgbClr val="FF0066"/>
                </a:solidFill>
                <a:latin typeface="+mj-lt"/>
              </a:rPr>
              <a:t> x=-1.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endParaRPr lang="en-US" sz="2400" dirty="0">
              <a:solidFill>
                <a:srgbClr val="FF0066"/>
              </a:solidFill>
            </a:endParaRPr>
          </a:p>
        </p:txBody>
      </p:sp>
      <p:sp>
        <p:nvSpPr>
          <p:cNvPr id="477" name="Rectangle 476"/>
          <p:cNvSpPr/>
          <p:nvPr/>
        </p:nvSpPr>
        <p:spPr>
          <a:xfrm>
            <a:off x="106362" y="1158081"/>
            <a:ext cx="3657600" cy="915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900" dirty="0" err="1" smtClean="0">
                <a:solidFill>
                  <a:srgbClr val="3737FF"/>
                </a:solidFill>
              </a:rPr>
              <a:t>Hàm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số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i="1" dirty="0" smtClean="0">
                <a:solidFill>
                  <a:srgbClr val="3737FF"/>
                </a:solidFill>
              </a:rPr>
              <a:t>f(x)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được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gọi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là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b="1" dirty="0" err="1" smtClean="0">
                <a:solidFill>
                  <a:srgbClr val="3737FF"/>
                </a:solidFill>
              </a:rPr>
              <a:t>liên</a:t>
            </a:r>
            <a:r>
              <a:rPr lang="en-US" sz="1900" b="1" dirty="0" smtClean="0">
                <a:solidFill>
                  <a:srgbClr val="3737FF"/>
                </a:solidFill>
              </a:rPr>
              <a:t> </a:t>
            </a:r>
            <a:r>
              <a:rPr lang="en-US" sz="1900" b="1" dirty="0" err="1" smtClean="0">
                <a:solidFill>
                  <a:srgbClr val="3737FF"/>
                </a:solidFill>
              </a:rPr>
              <a:t>tục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tại</a:t>
            </a:r>
            <a:r>
              <a:rPr lang="en-US" sz="1900" dirty="0" smtClean="0">
                <a:solidFill>
                  <a:srgbClr val="3737FF"/>
                </a:solidFill>
              </a:rPr>
              <a:t>  x</a:t>
            </a:r>
            <a:r>
              <a:rPr lang="en-US" sz="1900" baseline="-25000" dirty="0" smtClean="0">
                <a:solidFill>
                  <a:srgbClr val="3737FF"/>
                </a:solidFill>
              </a:rPr>
              <a:t>0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nếu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endParaRPr lang="en-US" sz="1900" dirty="0"/>
          </a:p>
        </p:txBody>
      </p:sp>
      <p:pic>
        <p:nvPicPr>
          <p:cNvPr id="478" name="Picture 7" descr="noidu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12209" y="472282"/>
            <a:ext cx="339935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9" name="TextBox 478"/>
          <p:cNvSpPr txBox="1"/>
          <p:nvPr/>
        </p:nvSpPr>
        <p:spPr>
          <a:xfrm>
            <a:off x="0" y="1002704"/>
            <a:ext cx="3687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I. HÀM SỐ LIÊN TỤC TẠI MỘT ĐIỂM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80" name="TextBox 479"/>
          <p:cNvSpPr txBox="1"/>
          <p:nvPr/>
        </p:nvSpPr>
        <p:spPr>
          <a:xfrm>
            <a:off x="106362" y="4197151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</a:rPr>
              <a:t>*</a:t>
            </a:r>
            <a:r>
              <a:rPr lang="en-US" dirty="0" err="1" smtClean="0">
                <a:solidFill>
                  <a:srgbClr val="009900"/>
                </a:solidFill>
              </a:rPr>
              <a:t>Tổng</a:t>
            </a:r>
            <a:r>
              <a:rPr lang="en-US" dirty="0" smtClean="0">
                <a:solidFill>
                  <a:srgbClr val="009900"/>
                </a:solidFill>
              </a:rPr>
              <a:t>, </a:t>
            </a:r>
            <a:r>
              <a:rPr lang="en-US" dirty="0" err="1" smtClean="0">
                <a:solidFill>
                  <a:srgbClr val="009900"/>
                </a:solidFill>
              </a:rPr>
              <a:t>hiệu</a:t>
            </a:r>
            <a:r>
              <a:rPr lang="en-US" dirty="0" smtClean="0">
                <a:solidFill>
                  <a:srgbClr val="009900"/>
                </a:solidFill>
              </a:rPr>
              <a:t>, </a:t>
            </a:r>
            <a:r>
              <a:rPr lang="en-US" dirty="0" err="1" smtClean="0">
                <a:solidFill>
                  <a:srgbClr val="009900"/>
                </a:solidFill>
              </a:rPr>
              <a:t>tích</a:t>
            </a:r>
            <a:r>
              <a:rPr lang="en-US" dirty="0" smtClean="0">
                <a:solidFill>
                  <a:srgbClr val="009900"/>
                </a:solidFill>
              </a:rPr>
              <a:t>, </a:t>
            </a:r>
            <a:r>
              <a:rPr lang="en-US" dirty="0" err="1" smtClean="0">
                <a:solidFill>
                  <a:srgbClr val="009900"/>
                </a:solidFill>
              </a:rPr>
              <a:t>th</a:t>
            </a:r>
            <a:r>
              <a:rPr lang="vi-VN" dirty="0" smtClean="0">
                <a:solidFill>
                  <a:srgbClr val="009900"/>
                </a:solidFill>
              </a:rPr>
              <a:t>ươ</a:t>
            </a:r>
            <a:r>
              <a:rPr lang="en-US" dirty="0" err="1" smtClean="0">
                <a:solidFill>
                  <a:srgbClr val="009900"/>
                </a:solidFill>
              </a:rPr>
              <a:t>ng</a:t>
            </a:r>
            <a:r>
              <a:rPr lang="en-US" dirty="0" smtClean="0">
                <a:solidFill>
                  <a:srgbClr val="009900"/>
                </a:solidFill>
              </a:rPr>
              <a:t> (</a:t>
            </a:r>
            <a:r>
              <a:rPr lang="en-US" dirty="0" err="1" smtClean="0">
                <a:solidFill>
                  <a:srgbClr val="009900"/>
                </a:solidFill>
              </a:rPr>
              <a:t>tại</a:t>
            </a:r>
            <a:r>
              <a:rPr lang="en-US" dirty="0" smtClean="0">
                <a:solidFill>
                  <a:srgbClr val="009900"/>
                </a:solidFill>
              </a:rPr>
              <a:t> x</a:t>
            </a:r>
            <a:r>
              <a:rPr lang="en-US" baseline="-25000" dirty="0" smtClean="0">
                <a:solidFill>
                  <a:srgbClr val="009900"/>
                </a:solidFill>
              </a:rPr>
              <a:t>0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en-US" dirty="0" err="1" smtClean="0">
                <a:solidFill>
                  <a:srgbClr val="009900"/>
                </a:solidFill>
              </a:rPr>
              <a:t>mẫu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en-US" dirty="0" err="1" smtClean="0">
                <a:solidFill>
                  <a:srgbClr val="009900"/>
                </a:solidFill>
              </a:rPr>
              <a:t>khác</a:t>
            </a:r>
            <a:r>
              <a:rPr lang="en-US" dirty="0" smtClean="0">
                <a:solidFill>
                  <a:srgbClr val="009900"/>
                </a:solidFill>
              </a:rPr>
              <a:t> 0) </a:t>
            </a:r>
            <a:r>
              <a:rPr lang="en-US" dirty="0" err="1" smtClean="0">
                <a:solidFill>
                  <a:srgbClr val="009900"/>
                </a:solidFill>
              </a:rPr>
              <a:t>của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en-US" dirty="0" err="1" smtClean="0">
                <a:solidFill>
                  <a:srgbClr val="009900"/>
                </a:solidFill>
              </a:rPr>
              <a:t>các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en-US" dirty="0" err="1" smtClean="0">
                <a:solidFill>
                  <a:srgbClr val="009900"/>
                </a:solidFill>
              </a:rPr>
              <a:t>hàm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en-US" dirty="0" err="1" smtClean="0">
                <a:solidFill>
                  <a:srgbClr val="009900"/>
                </a:solidFill>
              </a:rPr>
              <a:t>số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en-US" dirty="0" err="1" smtClean="0">
                <a:solidFill>
                  <a:srgbClr val="009900"/>
                </a:solidFill>
              </a:rPr>
              <a:t>liên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en-US" dirty="0" err="1" smtClean="0">
                <a:solidFill>
                  <a:srgbClr val="009900"/>
                </a:solidFill>
              </a:rPr>
              <a:t>tục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en-US" dirty="0" err="1" smtClean="0">
                <a:solidFill>
                  <a:srgbClr val="009900"/>
                </a:solidFill>
              </a:rPr>
              <a:t>tại</a:t>
            </a:r>
            <a:r>
              <a:rPr lang="en-US" dirty="0" smtClean="0">
                <a:solidFill>
                  <a:srgbClr val="009900"/>
                </a:solidFill>
              </a:rPr>
              <a:t> x</a:t>
            </a:r>
            <a:r>
              <a:rPr lang="en-US" baseline="-25000" dirty="0" smtClean="0">
                <a:solidFill>
                  <a:srgbClr val="009900"/>
                </a:solidFill>
              </a:rPr>
              <a:t>0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en-US" dirty="0" err="1" smtClean="0">
                <a:solidFill>
                  <a:srgbClr val="009900"/>
                </a:solidFill>
              </a:rPr>
              <a:t>là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en-US" dirty="0" err="1" smtClean="0">
                <a:solidFill>
                  <a:srgbClr val="009900"/>
                </a:solidFill>
              </a:rPr>
              <a:t>l.tục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en-US" dirty="0" err="1" smtClean="0">
                <a:solidFill>
                  <a:srgbClr val="009900"/>
                </a:solidFill>
              </a:rPr>
              <a:t>tại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vi-VN" dirty="0" smtClean="0">
                <a:solidFill>
                  <a:srgbClr val="009900"/>
                </a:solidFill>
              </a:rPr>
              <a:t>đ</a:t>
            </a:r>
            <a:r>
              <a:rPr lang="en-US" dirty="0" err="1" smtClean="0">
                <a:solidFill>
                  <a:srgbClr val="009900"/>
                </a:solidFill>
              </a:rPr>
              <a:t>iểm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vi-VN" dirty="0" smtClean="0">
                <a:solidFill>
                  <a:srgbClr val="009900"/>
                </a:solidFill>
              </a:rPr>
              <a:t>đó</a:t>
            </a:r>
            <a:r>
              <a:rPr lang="en-US" dirty="0" smtClean="0">
                <a:solidFill>
                  <a:srgbClr val="009900"/>
                </a:solidFill>
              </a:rPr>
              <a:t>.</a:t>
            </a:r>
            <a:endParaRPr lang="en-US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2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2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32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82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60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70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8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1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8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8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8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9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8" grpId="0" animBg="1"/>
      <p:bldP spid="474" grpId="0"/>
      <p:bldP spid="475" grpId="0"/>
      <p:bldP spid="47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k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0880725" cy="47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2950527" y="17017"/>
            <a:ext cx="1088073" cy="408411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950527" y="57493"/>
            <a:ext cx="10880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 smtClean="0">
                <a:solidFill>
                  <a:srgbClr val="FF3300"/>
                </a:solidFill>
              </a:rPr>
              <a:t>§3</a:t>
            </a:r>
            <a:endParaRPr lang="en-US" sz="1800" b="1" dirty="0">
              <a:solidFill>
                <a:srgbClr val="FF3300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476479"/>
            <a:ext cx="3763962" cy="5649684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90673" y="952959"/>
            <a:ext cx="3597089" cy="510513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ct val="25000"/>
              </a:spcBef>
            </a:pPr>
            <a:endParaRPr lang="en-US" sz="1800" b="1">
              <a:latin typeface="Times New Roman" pitchFamily="18" charset="0"/>
            </a:endParaRP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39" name="Rectangle 8"/>
          <p:cNvSpPr>
            <a:spLocks noChangeArrowheads="1"/>
          </p:cNvSpPr>
          <p:nvPr/>
        </p:nvSpPr>
        <p:spPr bwMode="auto">
          <a:xfrm>
            <a:off x="2950527" y="0"/>
            <a:ext cx="65284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00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HÀM SỐ LIÊN TỤC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0" y="2237293"/>
            <a:ext cx="368776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FF0000"/>
                </a:solidFill>
              </a:rPr>
              <a:t>II HÀM SỐ LIÊN TỤC TRÊN MỘT KHOẢNG</a:t>
            </a:r>
            <a:endParaRPr lang="en-US" sz="1300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0672" y="2377281"/>
            <a:ext cx="35970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800" dirty="0" smtClean="0">
                <a:solidFill>
                  <a:srgbClr val="3737FF"/>
                </a:solidFill>
              </a:rPr>
              <a:t>f(x) </a:t>
            </a:r>
            <a:r>
              <a:rPr lang="en-US" sz="1800" b="1" i="1" dirty="0" err="1" smtClean="0">
                <a:solidFill>
                  <a:srgbClr val="3737FF"/>
                </a:solidFill>
              </a:rPr>
              <a:t>liên</a:t>
            </a:r>
            <a:r>
              <a:rPr lang="en-US" sz="1800" b="1" i="1" dirty="0" smtClean="0">
                <a:solidFill>
                  <a:srgbClr val="3737FF"/>
                </a:solidFill>
              </a:rPr>
              <a:t> </a:t>
            </a:r>
            <a:r>
              <a:rPr lang="en-US" sz="1800" b="1" i="1" dirty="0" err="1" smtClean="0">
                <a:solidFill>
                  <a:srgbClr val="3737FF"/>
                </a:solidFill>
              </a:rPr>
              <a:t>tục</a:t>
            </a:r>
            <a:r>
              <a:rPr lang="en-US" sz="1800" b="1" i="1" dirty="0" smtClean="0">
                <a:solidFill>
                  <a:srgbClr val="3737FF"/>
                </a:solidFill>
              </a:rPr>
              <a:t> </a:t>
            </a:r>
            <a:r>
              <a:rPr lang="en-US" sz="1800" b="1" i="1" dirty="0" err="1" smtClean="0">
                <a:solidFill>
                  <a:srgbClr val="3737FF"/>
                </a:solidFill>
              </a:rPr>
              <a:t>trên</a:t>
            </a:r>
            <a:r>
              <a:rPr lang="en-US" sz="1800" b="1" i="1" dirty="0" smtClean="0">
                <a:solidFill>
                  <a:srgbClr val="3737FF"/>
                </a:solidFill>
              </a:rPr>
              <a:t> </a:t>
            </a:r>
            <a:r>
              <a:rPr lang="en-US" sz="1800" b="1" i="1" dirty="0" err="1" smtClean="0">
                <a:solidFill>
                  <a:srgbClr val="3737FF"/>
                </a:solidFill>
              </a:rPr>
              <a:t>một</a:t>
            </a:r>
            <a:r>
              <a:rPr lang="en-US" sz="1800" b="1" i="1" dirty="0" smtClean="0">
                <a:solidFill>
                  <a:srgbClr val="3737FF"/>
                </a:solidFill>
              </a:rPr>
              <a:t> </a:t>
            </a:r>
            <a:r>
              <a:rPr lang="en-US" sz="1800" b="1" i="1" dirty="0" err="1" smtClean="0">
                <a:solidFill>
                  <a:srgbClr val="3737FF"/>
                </a:solidFill>
              </a:rPr>
              <a:t>khoảng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nếu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nó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liên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tục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tại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mọi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điểm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thuộc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khoảng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đó</a:t>
            </a:r>
            <a:endParaRPr lang="en-US" sz="1800" dirty="0" smtClean="0">
              <a:solidFill>
                <a:srgbClr val="3737FF"/>
              </a:solidFill>
            </a:endParaRP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1477963" y="1640592"/>
          <a:ext cx="2094530" cy="682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22" name="Equation" r:id="rId5" imgW="1244520" imgH="342720" progId="Equation.DSMT4">
                  <p:embed/>
                </p:oleObj>
              </mc:Choice>
              <mc:Fallback>
                <p:oleObj name="Equation" r:id="rId5" imgW="1244520" imgH="3427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7963" y="1640592"/>
                        <a:ext cx="2094530" cy="6823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182562" y="3258228"/>
            <a:ext cx="312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III. MỘT SỐ ĐỊNH LÍ C</a:t>
            </a:r>
            <a:r>
              <a:rPr lang="vi-VN" sz="1400" b="1" dirty="0" smtClean="0">
                <a:solidFill>
                  <a:srgbClr val="FF0000"/>
                </a:solidFill>
              </a:rPr>
              <a:t>Ơ</a:t>
            </a:r>
            <a:r>
              <a:rPr lang="en-US" sz="1400" b="1" dirty="0" smtClean="0">
                <a:solidFill>
                  <a:srgbClr val="FF0000"/>
                </a:solidFill>
              </a:rPr>
              <a:t> BẢN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6362" y="3445938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737FF"/>
                </a:solidFill>
              </a:rPr>
              <a:t>*</a:t>
            </a:r>
            <a:r>
              <a:rPr lang="en-US" dirty="0" err="1" smtClean="0">
                <a:solidFill>
                  <a:srgbClr val="3737FF"/>
                </a:solidFill>
              </a:rPr>
              <a:t>Các</a:t>
            </a:r>
            <a:r>
              <a:rPr lang="en-US" dirty="0" smtClean="0">
                <a:solidFill>
                  <a:srgbClr val="3737FF"/>
                </a:solidFill>
              </a:rPr>
              <a:t> HS: </a:t>
            </a:r>
            <a:r>
              <a:rPr lang="vi-VN" dirty="0" smtClean="0">
                <a:solidFill>
                  <a:srgbClr val="3737FF"/>
                </a:solidFill>
              </a:rPr>
              <a:t>đa</a:t>
            </a:r>
            <a:r>
              <a:rPr lang="en-US" dirty="0" smtClean="0">
                <a:solidFill>
                  <a:srgbClr val="3737FF"/>
                </a:solidFill>
              </a:rPr>
              <a:t> </a:t>
            </a:r>
            <a:r>
              <a:rPr lang="en-US" dirty="0" err="1" smtClean="0">
                <a:solidFill>
                  <a:srgbClr val="3737FF"/>
                </a:solidFill>
              </a:rPr>
              <a:t>th</a:t>
            </a:r>
            <a:r>
              <a:rPr lang="vi-VN" dirty="0" smtClean="0">
                <a:solidFill>
                  <a:srgbClr val="3737FF"/>
                </a:solidFill>
              </a:rPr>
              <a:t>ức</a:t>
            </a:r>
            <a:r>
              <a:rPr lang="en-US" dirty="0" smtClean="0">
                <a:solidFill>
                  <a:srgbClr val="3737FF"/>
                </a:solidFill>
              </a:rPr>
              <a:t>, h</a:t>
            </a:r>
            <a:r>
              <a:rPr lang="vi-VN" dirty="0" smtClean="0">
                <a:solidFill>
                  <a:srgbClr val="3737FF"/>
                </a:solidFill>
              </a:rPr>
              <a:t>ữu</a:t>
            </a:r>
            <a:r>
              <a:rPr lang="en-US" dirty="0" smtClean="0">
                <a:solidFill>
                  <a:srgbClr val="3737FF"/>
                </a:solidFill>
              </a:rPr>
              <a:t> </a:t>
            </a:r>
            <a:r>
              <a:rPr lang="en-US" dirty="0" err="1" smtClean="0">
                <a:solidFill>
                  <a:srgbClr val="3737FF"/>
                </a:solidFill>
              </a:rPr>
              <a:t>tỉ</a:t>
            </a:r>
            <a:r>
              <a:rPr lang="en-US" dirty="0" smtClean="0">
                <a:solidFill>
                  <a:srgbClr val="3737FF"/>
                </a:solidFill>
              </a:rPr>
              <a:t>, l</a:t>
            </a:r>
            <a:r>
              <a:rPr lang="vi-VN" dirty="0" smtClean="0">
                <a:solidFill>
                  <a:srgbClr val="3737FF"/>
                </a:solidFill>
              </a:rPr>
              <a:t>ượng</a:t>
            </a:r>
            <a:r>
              <a:rPr lang="en-US" dirty="0" smtClean="0">
                <a:solidFill>
                  <a:srgbClr val="3737FF"/>
                </a:solidFill>
              </a:rPr>
              <a:t> </a:t>
            </a:r>
            <a:r>
              <a:rPr lang="en-US" dirty="0" err="1" smtClean="0">
                <a:solidFill>
                  <a:srgbClr val="3737FF"/>
                </a:solidFill>
              </a:rPr>
              <a:t>giác</a:t>
            </a:r>
            <a:r>
              <a:rPr lang="en-US" dirty="0" smtClean="0">
                <a:solidFill>
                  <a:srgbClr val="3737FF"/>
                </a:solidFill>
              </a:rPr>
              <a:t> </a:t>
            </a:r>
            <a:r>
              <a:rPr lang="en-US" dirty="0" err="1" smtClean="0">
                <a:solidFill>
                  <a:srgbClr val="3737FF"/>
                </a:solidFill>
              </a:rPr>
              <a:t>l.tục</a:t>
            </a:r>
            <a:r>
              <a:rPr lang="en-US" dirty="0" smtClean="0">
                <a:solidFill>
                  <a:srgbClr val="3737FF"/>
                </a:solidFill>
              </a:rPr>
              <a:t> </a:t>
            </a:r>
            <a:r>
              <a:rPr lang="en-US" dirty="0" err="1" smtClean="0">
                <a:solidFill>
                  <a:srgbClr val="3737FF"/>
                </a:solidFill>
              </a:rPr>
              <a:t>trên</a:t>
            </a:r>
            <a:r>
              <a:rPr lang="en-US" dirty="0" smtClean="0">
                <a:solidFill>
                  <a:srgbClr val="3737FF"/>
                </a:solidFill>
              </a:rPr>
              <a:t> </a:t>
            </a:r>
            <a:r>
              <a:rPr lang="en-US" dirty="0" err="1" smtClean="0">
                <a:solidFill>
                  <a:srgbClr val="3737FF"/>
                </a:solidFill>
              </a:rPr>
              <a:t>các</a:t>
            </a:r>
            <a:r>
              <a:rPr lang="en-US" dirty="0" smtClean="0">
                <a:solidFill>
                  <a:srgbClr val="3737FF"/>
                </a:solidFill>
              </a:rPr>
              <a:t> </a:t>
            </a:r>
            <a:r>
              <a:rPr lang="en-US" dirty="0" err="1" smtClean="0">
                <a:solidFill>
                  <a:srgbClr val="3737FF"/>
                </a:solidFill>
              </a:rPr>
              <a:t>khoảng</a:t>
            </a:r>
            <a:r>
              <a:rPr lang="en-US" dirty="0" smtClean="0">
                <a:solidFill>
                  <a:srgbClr val="3737FF"/>
                </a:solidFill>
              </a:rPr>
              <a:t> </a:t>
            </a:r>
            <a:r>
              <a:rPr lang="en-US" dirty="0" err="1" smtClean="0">
                <a:solidFill>
                  <a:srgbClr val="3737FF"/>
                </a:solidFill>
              </a:rPr>
              <a:t>xác</a:t>
            </a:r>
            <a:r>
              <a:rPr lang="en-US" dirty="0" smtClean="0">
                <a:solidFill>
                  <a:srgbClr val="3737FF"/>
                </a:solidFill>
              </a:rPr>
              <a:t> </a:t>
            </a:r>
            <a:r>
              <a:rPr lang="vi-VN" dirty="0" smtClean="0">
                <a:solidFill>
                  <a:srgbClr val="3737FF"/>
                </a:solidFill>
              </a:rPr>
              <a:t>định</a:t>
            </a:r>
            <a:r>
              <a:rPr lang="en-US" dirty="0" smtClean="0">
                <a:solidFill>
                  <a:srgbClr val="3737FF"/>
                </a:solidFill>
              </a:rPr>
              <a:t>.</a:t>
            </a:r>
            <a:endParaRPr lang="en-US" dirty="0">
              <a:solidFill>
                <a:srgbClr val="3737FF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6362" y="5044281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C3399"/>
                </a:solidFill>
              </a:rPr>
              <a:t>*f(x) </a:t>
            </a:r>
            <a:r>
              <a:rPr lang="en-US" dirty="0" err="1" smtClean="0">
                <a:solidFill>
                  <a:srgbClr val="CC3399"/>
                </a:solidFill>
              </a:rPr>
              <a:t>l.tục</a:t>
            </a:r>
            <a:r>
              <a:rPr lang="en-US" dirty="0" smtClean="0">
                <a:solidFill>
                  <a:srgbClr val="CC3399"/>
                </a:solidFill>
              </a:rPr>
              <a:t> </a:t>
            </a:r>
            <a:r>
              <a:rPr lang="en-US" dirty="0" err="1" smtClean="0">
                <a:solidFill>
                  <a:srgbClr val="CC3399"/>
                </a:solidFill>
              </a:rPr>
              <a:t>trên</a:t>
            </a:r>
            <a:r>
              <a:rPr lang="en-US" dirty="0" smtClean="0">
                <a:solidFill>
                  <a:srgbClr val="CC3399"/>
                </a:solidFill>
              </a:rPr>
              <a:t> [</a:t>
            </a:r>
            <a:r>
              <a:rPr lang="en-US" dirty="0" err="1" smtClean="0">
                <a:solidFill>
                  <a:srgbClr val="CC3399"/>
                </a:solidFill>
              </a:rPr>
              <a:t>a;b</a:t>
            </a:r>
            <a:r>
              <a:rPr lang="vi-VN" dirty="0" smtClean="0">
                <a:solidFill>
                  <a:srgbClr val="CC3399"/>
                </a:solidFill>
              </a:rPr>
              <a:t> ]</a:t>
            </a:r>
            <a:r>
              <a:rPr lang="en-US" dirty="0" smtClean="0">
                <a:solidFill>
                  <a:srgbClr val="CC3399"/>
                </a:solidFill>
              </a:rPr>
              <a:t> </a:t>
            </a:r>
            <a:r>
              <a:rPr lang="en-US" dirty="0" err="1" smtClean="0">
                <a:solidFill>
                  <a:srgbClr val="CC3399"/>
                </a:solidFill>
              </a:rPr>
              <a:t>và</a:t>
            </a:r>
            <a:r>
              <a:rPr lang="en-US" dirty="0" smtClean="0">
                <a:solidFill>
                  <a:srgbClr val="CC3399"/>
                </a:solidFill>
              </a:rPr>
              <a:t> f(a)f(b)&lt;0 </a:t>
            </a:r>
            <a:r>
              <a:rPr lang="en-US" dirty="0" err="1" smtClean="0">
                <a:solidFill>
                  <a:srgbClr val="CC3399"/>
                </a:solidFill>
              </a:rPr>
              <a:t>thì</a:t>
            </a:r>
            <a:r>
              <a:rPr lang="en-US" dirty="0" smtClean="0">
                <a:solidFill>
                  <a:srgbClr val="CC3399"/>
                </a:solidFill>
              </a:rPr>
              <a:t> PT  f(x)=0 </a:t>
            </a:r>
            <a:r>
              <a:rPr lang="en-US" dirty="0" err="1" smtClean="0">
                <a:solidFill>
                  <a:srgbClr val="CC3399"/>
                </a:solidFill>
              </a:rPr>
              <a:t>có</a:t>
            </a:r>
            <a:r>
              <a:rPr lang="en-US" dirty="0" smtClean="0">
                <a:solidFill>
                  <a:srgbClr val="CC3399"/>
                </a:solidFill>
              </a:rPr>
              <a:t> </a:t>
            </a:r>
            <a:r>
              <a:rPr lang="en-US" dirty="0" err="1" smtClean="0">
                <a:solidFill>
                  <a:srgbClr val="CC3399"/>
                </a:solidFill>
              </a:rPr>
              <a:t>ít</a:t>
            </a:r>
            <a:r>
              <a:rPr lang="en-US" dirty="0" smtClean="0">
                <a:solidFill>
                  <a:srgbClr val="CC3399"/>
                </a:solidFill>
              </a:rPr>
              <a:t> </a:t>
            </a:r>
            <a:r>
              <a:rPr lang="en-US" dirty="0" err="1" smtClean="0">
                <a:solidFill>
                  <a:srgbClr val="CC3399"/>
                </a:solidFill>
              </a:rPr>
              <a:t>nhất</a:t>
            </a:r>
            <a:r>
              <a:rPr lang="en-US" dirty="0" smtClean="0">
                <a:solidFill>
                  <a:srgbClr val="CC3399"/>
                </a:solidFill>
              </a:rPr>
              <a:t> 1 </a:t>
            </a:r>
            <a:r>
              <a:rPr lang="en-US" dirty="0" err="1" smtClean="0">
                <a:solidFill>
                  <a:srgbClr val="CC3399"/>
                </a:solidFill>
              </a:rPr>
              <a:t>nghiệm</a:t>
            </a:r>
            <a:r>
              <a:rPr lang="en-US" dirty="0" smtClean="0">
                <a:solidFill>
                  <a:srgbClr val="CC3399"/>
                </a:solidFill>
              </a:rPr>
              <a:t> </a:t>
            </a:r>
            <a:r>
              <a:rPr lang="en-US" dirty="0" err="1" smtClean="0">
                <a:solidFill>
                  <a:srgbClr val="CC3399"/>
                </a:solidFill>
              </a:rPr>
              <a:t>trên</a:t>
            </a:r>
            <a:r>
              <a:rPr lang="en-US" dirty="0" smtClean="0">
                <a:solidFill>
                  <a:srgbClr val="CC3399"/>
                </a:solidFill>
              </a:rPr>
              <a:t> (</a:t>
            </a:r>
            <a:r>
              <a:rPr lang="en-US" dirty="0" err="1" smtClean="0">
                <a:solidFill>
                  <a:srgbClr val="CC3399"/>
                </a:solidFill>
              </a:rPr>
              <a:t>a;b</a:t>
            </a:r>
            <a:r>
              <a:rPr lang="en-US" dirty="0" smtClean="0">
                <a:solidFill>
                  <a:srgbClr val="CC3399"/>
                </a:solidFill>
              </a:rPr>
              <a:t>).</a:t>
            </a:r>
            <a:endParaRPr lang="en-US" dirty="0">
              <a:solidFill>
                <a:srgbClr val="CC3399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763962" y="476480"/>
            <a:ext cx="498699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TẬP TRẮC NGHIỆM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" name="Group 13"/>
          <p:cNvGrpSpPr>
            <a:grpSpLocks/>
          </p:cNvGrpSpPr>
          <p:nvPr/>
        </p:nvGrpSpPr>
        <p:grpSpPr bwMode="auto">
          <a:xfrm>
            <a:off x="9109816" y="926515"/>
            <a:ext cx="1444664" cy="1115540"/>
            <a:chOff x="2208" y="192"/>
            <a:chExt cx="1488" cy="1488"/>
          </a:xfrm>
        </p:grpSpPr>
        <p:sp>
          <p:nvSpPr>
            <p:cNvPr id="24" name="AutoShape 14"/>
            <p:cNvSpPr>
              <a:spLocks noChangeArrowheads="1"/>
            </p:cNvSpPr>
            <p:nvPr/>
          </p:nvSpPr>
          <p:spPr bwMode="auto">
            <a:xfrm>
              <a:off x="2208" y="192"/>
              <a:ext cx="1488" cy="1488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FF0066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F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" name="Group 15"/>
            <p:cNvGrpSpPr>
              <a:grpSpLocks/>
            </p:cNvGrpSpPr>
            <p:nvPr/>
          </p:nvGrpSpPr>
          <p:grpSpPr bwMode="auto">
            <a:xfrm rot="-5400000">
              <a:off x="2781" y="666"/>
              <a:ext cx="53" cy="186"/>
              <a:chOff x="7200" y="1440"/>
              <a:chExt cx="1080" cy="2700"/>
            </a:xfrm>
          </p:grpSpPr>
          <p:sp>
            <p:nvSpPr>
              <p:cNvPr id="66" name="Freeform 16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AutoShape 17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" name="Group 18"/>
            <p:cNvGrpSpPr>
              <a:grpSpLocks/>
            </p:cNvGrpSpPr>
            <p:nvPr/>
          </p:nvGrpSpPr>
          <p:grpSpPr bwMode="auto">
            <a:xfrm rot="-5400000">
              <a:off x="2782" y="1033"/>
              <a:ext cx="52" cy="186"/>
              <a:chOff x="7200" y="1440"/>
              <a:chExt cx="1080" cy="2700"/>
            </a:xfrm>
          </p:grpSpPr>
          <p:sp>
            <p:nvSpPr>
              <p:cNvPr id="64" name="Freeform 19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AutoShape 20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" name="Group 21"/>
            <p:cNvGrpSpPr>
              <a:grpSpLocks/>
            </p:cNvGrpSpPr>
            <p:nvPr/>
          </p:nvGrpSpPr>
          <p:grpSpPr bwMode="auto">
            <a:xfrm rot="-5400000">
              <a:off x="2782" y="849"/>
              <a:ext cx="52" cy="186"/>
              <a:chOff x="7200" y="1440"/>
              <a:chExt cx="1080" cy="2700"/>
            </a:xfrm>
          </p:grpSpPr>
          <p:sp>
            <p:nvSpPr>
              <p:cNvPr id="62" name="Freeform 22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AutoShape 23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" name="Group 24"/>
            <p:cNvGrpSpPr>
              <a:grpSpLocks/>
            </p:cNvGrpSpPr>
            <p:nvPr/>
          </p:nvGrpSpPr>
          <p:grpSpPr bwMode="auto">
            <a:xfrm>
              <a:off x="2688" y="942"/>
              <a:ext cx="53" cy="184"/>
              <a:chOff x="7200" y="1440"/>
              <a:chExt cx="1080" cy="2700"/>
            </a:xfrm>
          </p:grpSpPr>
          <p:sp>
            <p:nvSpPr>
              <p:cNvPr id="60" name="Freeform 25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AutoShape 26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" name="Group 27"/>
            <p:cNvGrpSpPr>
              <a:grpSpLocks/>
            </p:cNvGrpSpPr>
            <p:nvPr/>
          </p:nvGrpSpPr>
          <p:grpSpPr bwMode="auto">
            <a:xfrm>
              <a:off x="2875" y="758"/>
              <a:ext cx="53" cy="184"/>
              <a:chOff x="7200" y="1440"/>
              <a:chExt cx="1080" cy="2700"/>
            </a:xfrm>
          </p:grpSpPr>
          <p:sp>
            <p:nvSpPr>
              <p:cNvPr id="58" name="Freeform 28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AutoShape 29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" name="Group 30"/>
            <p:cNvGrpSpPr>
              <a:grpSpLocks/>
            </p:cNvGrpSpPr>
            <p:nvPr/>
          </p:nvGrpSpPr>
          <p:grpSpPr bwMode="auto">
            <a:xfrm rot="-5400000">
              <a:off x="3069" y="666"/>
              <a:ext cx="53" cy="186"/>
              <a:chOff x="7200" y="1440"/>
              <a:chExt cx="1080" cy="2700"/>
            </a:xfrm>
          </p:grpSpPr>
          <p:sp>
            <p:nvSpPr>
              <p:cNvPr id="56" name="Freeform 31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AutoShape 32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" name="Group 33"/>
            <p:cNvGrpSpPr>
              <a:grpSpLocks/>
            </p:cNvGrpSpPr>
            <p:nvPr/>
          </p:nvGrpSpPr>
          <p:grpSpPr bwMode="auto">
            <a:xfrm rot="-5400000">
              <a:off x="3070" y="1033"/>
              <a:ext cx="52" cy="186"/>
              <a:chOff x="7200" y="1440"/>
              <a:chExt cx="1080" cy="2700"/>
            </a:xfrm>
          </p:grpSpPr>
          <p:sp>
            <p:nvSpPr>
              <p:cNvPr id="54" name="Freeform 34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AutoShape 35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" name="Group 36"/>
            <p:cNvGrpSpPr>
              <a:grpSpLocks/>
            </p:cNvGrpSpPr>
            <p:nvPr/>
          </p:nvGrpSpPr>
          <p:grpSpPr bwMode="auto">
            <a:xfrm>
              <a:off x="3163" y="942"/>
              <a:ext cx="53" cy="184"/>
              <a:chOff x="7200" y="1440"/>
              <a:chExt cx="1080" cy="2700"/>
            </a:xfrm>
          </p:grpSpPr>
          <p:sp>
            <p:nvSpPr>
              <p:cNvPr id="52" name="Freeform 37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AutoShape 38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" name="Group 39"/>
            <p:cNvGrpSpPr>
              <a:grpSpLocks/>
            </p:cNvGrpSpPr>
            <p:nvPr/>
          </p:nvGrpSpPr>
          <p:grpSpPr bwMode="auto">
            <a:xfrm>
              <a:off x="2976" y="942"/>
              <a:ext cx="53" cy="184"/>
              <a:chOff x="7200" y="1440"/>
              <a:chExt cx="1080" cy="2700"/>
            </a:xfrm>
          </p:grpSpPr>
          <p:sp>
            <p:nvSpPr>
              <p:cNvPr id="50" name="Freeform 40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AutoShape 41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" name="Group 42"/>
            <p:cNvGrpSpPr>
              <a:grpSpLocks/>
            </p:cNvGrpSpPr>
            <p:nvPr/>
          </p:nvGrpSpPr>
          <p:grpSpPr bwMode="auto">
            <a:xfrm>
              <a:off x="2976" y="758"/>
              <a:ext cx="53" cy="184"/>
              <a:chOff x="7200" y="1440"/>
              <a:chExt cx="1080" cy="2700"/>
            </a:xfrm>
          </p:grpSpPr>
          <p:sp>
            <p:nvSpPr>
              <p:cNvPr id="48" name="Freeform 43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AutoShape 44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" name="Group 45"/>
            <p:cNvGrpSpPr>
              <a:grpSpLocks/>
            </p:cNvGrpSpPr>
            <p:nvPr/>
          </p:nvGrpSpPr>
          <p:grpSpPr bwMode="auto">
            <a:xfrm>
              <a:off x="3163" y="758"/>
              <a:ext cx="53" cy="184"/>
              <a:chOff x="7200" y="1440"/>
              <a:chExt cx="1080" cy="2700"/>
            </a:xfrm>
          </p:grpSpPr>
          <p:sp>
            <p:nvSpPr>
              <p:cNvPr id="42" name="Freeform 46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AutoShape 47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8" name="Group 48"/>
          <p:cNvGrpSpPr>
            <a:grpSpLocks/>
          </p:cNvGrpSpPr>
          <p:nvPr/>
        </p:nvGrpSpPr>
        <p:grpSpPr bwMode="auto">
          <a:xfrm>
            <a:off x="9109816" y="926515"/>
            <a:ext cx="1444664" cy="1115540"/>
            <a:chOff x="2880" y="2064"/>
            <a:chExt cx="1488" cy="1488"/>
          </a:xfrm>
        </p:grpSpPr>
        <p:grpSp>
          <p:nvGrpSpPr>
            <p:cNvPr id="69" name="Group 49"/>
            <p:cNvGrpSpPr>
              <a:grpSpLocks/>
            </p:cNvGrpSpPr>
            <p:nvPr/>
          </p:nvGrpSpPr>
          <p:grpSpPr bwMode="auto">
            <a:xfrm>
              <a:off x="2880" y="2064"/>
              <a:ext cx="1488" cy="1488"/>
              <a:chOff x="0" y="384"/>
              <a:chExt cx="1488" cy="1488"/>
            </a:xfrm>
          </p:grpSpPr>
          <p:sp>
            <p:nvSpPr>
              <p:cNvPr id="88" name="AutoShape 50"/>
              <p:cNvSpPr>
                <a:spLocks noChangeArrowheads="1"/>
              </p:cNvSpPr>
              <p:nvPr/>
            </p:nvSpPr>
            <p:spPr bwMode="auto">
              <a:xfrm>
                <a:off x="0" y="384"/>
                <a:ext cx="1488" cy="1488"/>
              </a:xfrm>
              <a:prstGeom prst="sun">
                <a:avLst>
                  <a:gd name="adj" fmla="val 25000"/>
                </a:avLst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0066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FF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9" name="Group 51"/>
              <p:cNvGrpSpPr>
                <a:grpSpLocks/>
              </p:cNvGrpSpPr>
              <p:nvPr/>
            </p:nvGrpSpPr>
            <p:grpSpPr bwMode="auto">
              <a:xfrm>
                <a:off x="576" y="960"/>
                <a:ext cx="53" cy="368"/>
                <a:chOff x="5088" y="2666"/>
                <a:chExt cx="53" cy="368"/>
              </a:xfrm>
            </p:grpSpPr>
            <p:grpSp>
              <p:nvGrpSpPr>
                <p:cNvPr id="90" name="Group 52"/>
                <p:cNvGrpSpPr>
                  <a:grpSpLocks/>
                </p:cNvGrpSpPr>
                <p:nvPr/>
              </p:nvGrpSpPr>
              <p:grpSpPr bwMode="auto">
                <a:xfrm>
                  <a:off x="5088" y="2850"/>
                  <a:ext cx="53" cy="184"/>
                  <a:chOff x="7200" y="1440"/>
                  <a:chExt cx="1080" cy="2700"/>
                </a:xfrm>
              </p:grpSpPr>
              <p:sp>
                <p:nvSpPr>
                  <p:cNvPr id="94" name="Freeform 53"/>
                  <p:cNvSpPr>
                    <a:spLocks/>
                  </p:cNvSpPr>
                  <p:nvPr/>
                </p:nvSpPr>
                <p:spPr bwMode="auto">
                  <a:xfrm>
                    <a:off x="7200" y="1440"/>
                    <a:ext cx="1080" cy="2700"/>
                  </a:xfrm>
                  <a:custGeom>
                    <a:avLst/>
                    <a:gdLst>
                      <a:gd name="T0" fmla="*/ 540 w 1080"/>
                      <a:gd name="T1" fmla="*/ 0 h 2700"/>
                      <a:gd name="T2" fmla="*/ 1080 w 1080"/>
                      <a:gd name="T3" fmla="*/ 540 h 2700"/>
                      <a:gd name="T4" fmla="*/ 1080 w 1080"/>
                      <a:gd name="T5" fmla="*/ 2160 h 2700"/>
                      <a:gd name="T6" fmla="*/ 540 w 1080"/>
                      <a:gd name="T7" fmla="*/ 2700 h 2700"/>
                      <a:gd name="T8" fmla="*/ 0 w 1080"/>
                      <a:gd name="T9" fmla="*/ 2160 h 2700"/>
                      <a:gd name="T10" fmla="*/ 0 w 1080"/>
                      <a:gd name="T11" fmla="*/ 540 h 2700"/>
                      <a:gd name="T12" fmla="*/ 540 w 1080"/>
                      <a:gd name="T13" fmla="*/ 0 h 27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0"/>
                      <a:gd name="T22" fmla="*/ 0 h 2700"/>
                      <a:gd name="T23" fmla="*/ 1080 w 1080"/>
                      <a:gd name="T24" fmla="*/ 2700 h 27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0" h="2700">
                        <a:moveTo>
                          <a:pt x="540" y="0"/>
                        </a:moveTo>
                        <a:lnTo>
                          <a:pt x="1080" y="540"/>
                        </a:lnTo>
                        <a:lnTo>
                          <a:pt x="1080" y="2160"/>
                        </a:lnTo>
                        <a:lnTo>
                          <a:pt x="540" y="2700"/>
                        </a:lnTo>
                        <a:lnTo>
                          <a:pt x="0" y="2160"/>
                        </a:lnTo>
                        <a:lnTo>
                          <a:pt x="0" y="540"/>
                        </a:lnTo>
                        <a:lnTo>
                          <a:pt x="54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5" name="AutoShape 54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1980"/>
                    <a:ext cx="180" cy="1620"/>
                  </a:xfrm>
                  <a:prstGeom prst="flowChartTerminator">
                    <a:avLst/>
                  </a:pr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" name="Group 55"/>
                <p:cNvGrpSpPr>
                  <a:grpSpLocks/>
                </p:cNvGrpSpPr>
                <p:nvPr/>
              </p:nvGrpSpPr>
              <p:grpSpPr bwMode="auto">
                <a:xfrm>
                  <a:off x="5088" y="2666"/>
                  <a:ext cx="53" cy="184"/>
                  <a:chOff x="7200" y="1440"/>
                  <a:chExt cx="1080" cy="2700"/>
                </a:xfrm>
              </p:grpSpPr>
              <p:sp>
                <p:nvSpPr>
                  <p:cNvPr id="92" name="Freeform 56"/>
                  <p:cNvSpPr>
                    <a:spLocks/>
                  </p:cNvSpPr>
                  <p:nvPr/>
                </p:nvSpPr>
                <p:spPr bwMode="auto">
                  <a:xfrm>
                    <a:off x="7200" y="1440"/>
                    <a:ext cx="1080" cy="2700"/>
                  </a:xfrm>
                  <a:custGeom>
                    <a:avLst/>
                    <a:gdLst>
                      <a:gd name="T0" fmla="*/ 540 w 1080"/>
                      <a:gd name="T1" fmla="*/ 0 h 2700"/>
                      <a:gd name="T2" fmla="*/ 1080 w 1080"/>
                      <a:gd name="T3" fmla="*/ 540 h 2700"/>
                      <a:gd name="T4" fmla="*/ 1080 w 1080"/>
                      <a:gd name="T5" fmla="*/ 2160 h 2700"/>
                      <a:gd name="T6" fmla="*/ 540 w 1080"/>
                      <a:gd name="T7" fmla="*/ 2700 h 2700"/>
                      <a:gd name="T8" fmla="*/ 0 w 1080"/>
                      <a:gd name="T9" fmla="*/ 2160 h 2700"/>
                      <a:gd name="T10" fmla="*/ 0 w 1080"/>
                      <a:gd name="T11" fmla="*/ 540 h 2700"/>
                      <a:gd name="T12" fmla="*/ 540 w 1080"/>
                      <a:gd name="T13" fmla="*/ 0 h 27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0"/>
                      <a:gd name="T22" fmla="*/ 0 h 2700"/>
                      <a:gd name="T23" fmla="*/ 1080 w 1080"/>
                      <a:gd name="T24" fmla="*/ 2700 h 27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0" h="2700">
                        <a:moveTo>
                          <a:pt x="540" y="0"/>
                        </a:moveTo>
                        <a:lnTo>
                          <a:pt x="1080" y="540"/>
                        </a:lnTo>
                        <a:lnTo>
                          <a:pt x="1080" y="2160"/>
                        </a:lnTo>
                        <a:lnTo>
                          <a:pt x="540" y="2700"/>
                        </a:lnTo>
                        <a:lnTo>
                          <a:pt x="0" y="2160"/>
                        </a:lnTo>
                        <a:lnTo>
                          <a:pt x="0" y="540"/>
                        </a:lnTo>
                        <a:lnTo>
                          <a:pt x="54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" name="AutoShape 57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1980"/>
                    <a:ext cx="180" cy="1620"/>
                  </a:xfrm>
                  <a:prstGeom prst="flowChartTerminator">
                    <a:avLst/>
                  </a:pr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70" name="Group 58"/>
            <p:cNvGrpSpPr>
              <a:grpSpLocks/>
            </p:cNvGrpSpPr>
            <p:nvPr/>
          </p:nvGrpSpPr>
          <p:grpSpPr bwMode="auto">
            <a:xfrm rot="-5400000">
              <a:off x="3693" y="2539"/>
              <a:ext cx="53" cy="186"/>
              <a:chOff x="7200" y="1440"/>
              <a:chExt cx="1080" cy="2700"/>
            </a:xfrm>
          </p:grpSpPr>
          <p:sp>
            <p:nvSpPr>
              <p:cNvPr id="86" name="Freeform 59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AutoShape 60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1" name="Group 61"/>
            <p:cNvGrpSpPr>
              <a:grpSpLocks/>
            </p:cNvGrpSpPr>
            <p:nvPr/>
          </p:nvGrpSpPr>
          <p:grpSpPr bwMode="auto">
            <a:xfrm rot="-5400000">
              <a:off x="3694" y="2906"/>
              <a:ext cx="52" cy="186"/>
              <a:chOff x="7200" y="1440"/>
              <a:chExt cx="1080" cy="2700"/>
            </a:xfrm>
          </p:grpSpPr>
          <p:sp>
            <p:nvSpPr>
              <p:cNvPr id="84" name="Freeform 62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AutoShape 63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" name="Group 64"/>
            <p:cNvGrpSpPr>
              <a:grpSpLocks/>
            </p:cNvGrpSpPr>
            <p:nvPr/>
          </p:nvGrpSpPr>
          <p:grpSpPr bwMode="auto">
            <a:xfrm rot="-5400000">
              <a:off x="3694" y="2722"/>
              <a:ext cx="52" cy="186"/>
              <a:chOff x="7200" y="1440"/>
              <a:chExt cx="1080" cy="2700"/>
            </a:xfrm>
          </p:grpSpPr>
          <p:sp>
            <p:nvSpPr>
              <p:cNvPr id="82" name="Freeform 65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AutoShape 66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" name="Group 67"/>
            <p:cNvGrpSpPr>
              <a:grpSpLocks/>
            </p:cNvGrpSpPr>
            <p:nvPr/>
          </p:nvGrpSpPr>
          <p:grpSpPr bwMode="auto">
            <a:xfrm>
              <a:off x="3787" y="2815"/>
              <a:ext cx="53" cy="184"/>
              <a:chOff x="7200" y="1440"/>
              <a:chExt cx="1080" cy="2700"/>
            </a:xfrm>
          </p:grpSpPr>
          <p:sp>
            <p:nvSpPr>
              <p:cNvPr id="80" name="Freeform 68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AutoShape 69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" name="Group 70"/>
            <p:cNvGrpSpPr>
              <a:grpSpLocks/>
            </p:cNvGrpSpPr>
            <p:nvPr/>
          </p:nvGrpSpPr>
          <p:grpSpPr bwMode="auto">
            <a:xfrm>
              <a:off x="3600" y="2631"/>
              <a:ext cx="53" cy="184"/>
              <a:chOff x="7200" y="1440"/>
              <a:chExt cx="1080" cy="2700"/>
            </a:xfrm>
          </p:grpSpPr>
          <p:sp>
            <p:nvSpPr>
              <p:cNvPr id="78" name="Freeform 71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AutoShape 72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" name="Group 73"/>
            <p:cNvGrpSpPr>
              <a:grpSpLocks/>
            </p:cNvGrpSpPr>
            <p:nvPr/>
          </p:nvGrpSpPr>
          <p:grpSpPr bwMode="auto">
            <a:xfrm>
              <a:off x="3787" y="2631"/>
              <a:ext cx="53" cy="184"/>
              <a:chOff x="7200" y="1440"/>
              <a:chExt cx="1080" cy="2700"/>
            </a:xfrm>
          </p:grpSpPr>
          <p:sp>
            <p:nvSpPr>
              <p:cNvPr id="76" name="Freeform 74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AutoShape 75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6" name="Group 76"/>
          <p:cNvGrpSpPr>
            <a:grpSpLocks/>
          </p:cNvGrpSpPr>
          <p:nvPr/>
        </p:nvGrpSpPr>
        <p:grpSpPr bwMode="auto">
          <a:xfrm>
            <a:off x="9109816" y="926515"/>
            <a:ext cx="1444664" cy="1115540"/>
            <a:chOff x="1152" y="2832"/>
            <a:chExt cx="1488" cy="1488"/>
          </a:xfrm>
        </p:grpSpPr>
        <p:grpSp>
          <p:nvGrpSpPr>
            <p:cNvPr id="97" name="Group 77"/>
            <p:cNvGrpSpPr>
              <a:grpSpLocks/>
            </p:cNvGrpSpPr>
            <p:nvPr/>
          </p:nvGrpSpPr>
          <p:grpSpPr bwMode="auto">
            <a:xfrm>
              <a:off x="1152" y="2832"/>
              <a:ext cx="1488" cy="1488"/>
              <a:chOff x="0" y="384"/>
              <a:chExt cx="1488" cy="1488"/>
            </a:xfrm>
          </p:grpSpPr>
          <p:sp>
            <p:nvSpPr>
              <p:cNvPr id="120" name="AutoShape 78"/>
              <p:cNvSpPr>
                <a:spLocks noChangeArrowheads="1"/>
              </p:cNvSpPr>
              <p:nvPr/>
            </p:nvSpPr>
            <p:spPr bwMode="auto">
              <a:xfrm>
                <a:off x="0" y="384"/>
                <a:ext cx="1488" cy="1488"/>
              </a:xfrm>
              <a:prstGeom prst="sun">
                <a:avLst>
                  <a:gd name="adj" fmla="val 25000"/>
                </a:avLst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0066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FF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1" name="Group 79"/>
              <p:cNvGrpSpPr>
                <a:grpSpLocks/>
              </p:cNvGrpSpPr>
              <p:nvPr/>
            </p:nvGrpSpPr>
            <p:grpSpPr bwMode="auto">
              <a:xfrm>
                <a:off x="576" y="960"/>
                <a:ext cx="53" cy="368"/>
                <a:chOff x="5088" y="2666"/>
                <a:chExt cx="53" cy="368"/>
              </a:xfrm>
            </p:grpSpPr>
            <p:grpSp>
              <p:nvGrpSpPr>
                <p:cNvPr id="122" name="Group 80"/>
                <p:cNvGrpSpPr>
                  <a:grpSpLocks/>
                </p:cNvGrpSpPr>
                <p:nvPr/>
              </p:nvGrpSpPr>
              <p:grpSpPr bwMode="auto">
                <a:xfrm>
                  <a:off x="5088" y="2850"/>
                  <a:ext cx="53" cy="184"/>
                  <a:chOff x="7200" y="1440"/>
                  <a:chExt cx="1080" cy="2700"/>
                </a:xfrm>
              </p:grpSpPr>
              <p:sp>
                <p:nvSpPr>
                  <p:cNvPr id="126" name="Freeform 81"/>
                  <p:cNvSpPr>
                    <a:spLocks/>
                  </p:cNvSpPr>
                  <p:nvPr/>
                </p:nvSpPr>
                <p:spPr bwMode="auto">
                  <a:xfrm>
                    <a:off x="7200" y="1440"/>
                    <a:ext cx="1080" cy="2700"/>
                  </a:xfrm>
                  <a:custGeom>
                    <a:avLst/>
                    <a:gdLst>
                      <a:gd name="T0" fmla="*/ 540 w 1080"/>
                      <a:gd name="T1" fmla="*/ 0 h 2700"/>
                      <a:gd name="T2" fmla="*/ 1080 w 1080"/>
                      <a:gd name="T3" fmla="*/ 540 h 2700"/>
                      <a:gd name="T4" fmla="*/ 1080 w 1080"/>
                      <a:gd name="T5" fmla="*/ 2160 h 2700"/>
                      <a:gd name="T6" fmla="*/ 540 w 1080"/>
                      <a:gd name="T7" fmla="*/ 2700 h 2700"/>
                      <a:gd name="T8" fmla="*/ 0 w 1080"/>
                      <a:gd name="T9" fmla="*/ 2160 h 2700"/>
                      <a:gd name="T10" fmla="*/ 0 w 1080"/>
                      <a:gd name="T11" fmla="*/ 540 h 2700"/>
                      <a:gd name="T12" fmla="*/ 540 w 1080"/>
                      <a:gd name="T13" fmla="*/ 0 h 27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0"/>
                      <a:gd name="T22" fmla="*/ 0 h 2700"/>
                      <a:gd name="T23" fmla="*/ 1080 w 1080"/>
                      <a:gd name="T24" fmla="*/ 2700 h 27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0" h="2700">
                        <a:moveTo>
                          <a:pt x="540" y="0"/>
                        </a:moveTo>
                        <a:lnTo>
                          <a:pt x="1080" y="540"/>
                        </a:lnTo>
                        <a:lnTo>
                          <a:pt x="1080" y="2160"/>
                        </a:lnTo>
                        <a:lnTo>
                          <a:pt x="540" y="2700"/>
                        </a:lnTo>
                        <a:lnTo>
                          <a:pt x="0" y="2160"/>
                        </a:lnTo>
                        <a:lnTo>
                          <a:pt x="0" y="540"/>
                        </a:lnTo>
                        <a:lnTo>
                          <a:pt x="54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7" name="AutoShape 82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1980"/>
                    <a:ext cx="180" cy="1620"/>
                  </a:xfrm>
                  <a:prstGeom prst="flowChartTerminator">
                    <a:avLst/>
                  </a:pr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3" name="Group 83"/>
                <p:cNvGrpSpPr>
                  <a:grpSpLocks/>
                </p:cNvGrpSpPr>
                <p:nvPr/>
              </p:nvGrpSpPr>
              <p:grpSpPr bwMode="auto">
                <a:xfrm>
                  <a:off x="5088" y="2666"/>
                  <a:ext cx="53" cy="184"/>
                  <a:chOff x="7200" y="1440"/>
                  <a:chExt cx="1080" cy="2700"/>
                </a:xfrm>
              </p:grpSpPr>
              <p:sp>
                <p:nvSpPr>
                  <p:cNvPr id="124" name="Freeform 84"/>
                  <p:cNvSpPr>
                    <a:spLocks/>
                  </p:cNvSpPr>
                  <p:nvPr/>
                </p:nvSpPr>
                <p:spPr bwMode="auto">
                  <a:xfrm>
                    <a:off x="7200" y="1440"/>
                    <a:ext cx="1080" cy="2700"/>
                  </a:xfrm>
                  <a:custGeom>
                    <a:avLst/>
                    <a:gdLst>
                      <a:gd name="T0" fmla="*/ 540 w 1080"/>
                      <a:gd name="T1" fmla="*/ 0 h 2700"/>
                      <a:gd name="T2" fmla="*/ 1080 w 1080"/>
                      <a:gd name="T3" fmla="*/ 540 h 2700"/>
                      <a:gd name="T4" fmla="*/ 1080 w 1080"/>
                      <a:gd name="T5" fmla="*/ 2160 h 2700"/>
                      <a:gd name="T6" fmla="*/ 540 w 1080"/>
                      <a:gd name="T7" fmla="*/ 2700 h 2700"/>
                      <a:gd name="T8" fmla="*/ 0 w 1080"/>
                      <a:gd name="T9" fmla="*/ 2160 h 2700"/>
                      <a:gd name="T10" fmla="*/ 0 w 1080"/>
                      <a:gd name="T11" fmla="*/ 540 h 2700"/>
                      <a:gd name="T12" fmla="*/ 540 w 1080"/>
                      <a:gd name="T13" fmla="*/ 0 h 27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0"/>
                      <a:gd name="T22" fmla="*/ 0 h 2700"/>
                      <a:gd name="T23" fmla="*/ 1080 w 1080"/>
                      <a:gd name="T24" fmla="*/ 2700 h 27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0" h="2700">
                        <a:moveTo>
                          <a:pt x="540" y="0"/>
                        </a:moveTo>
                        <a:lnTo>
                          <a:pt x="1080" y="540"/>
                        </a:lnTo>
                        <a:lnTo>
                          <a:pt x="1080" y="2160"/>
                        </a:lnTo>
                        <a:lnTo>
                          <a:pt x="540" y="2700"/>
                        </a:lnTo>
                        <a:lnTo>
                          <a:pt x="0" y="2160"/>
                        </a:lnTo>
                        <a:lnTo>
                          <a:pt x="0" y="540"/>
                        </a:lnTo>
                        <a:lnTo>
                          <a:pt x="54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5" name="AutoShape 85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1980"/>
                    <a:ext cx="180" cy="1620"/>
                  </a:xfrm>
                  <a:prstGeom prst="flowChartTerminator">
                    <a:avLst/>
                  </a:pr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98" name="Group 86"/>
            <p:cNvGrpSpPr>
              <a:grpSpLocks/>
            </p:cNvGrpSpPr>
            <p:nvPr/>
          </p:nvGrpSpPr>
          <p:grpSpPr bwMode="auto">
            <a:xfrm>
              <a:off x="1875" y="3384"/>
              <a:ext cx="241" cy="424"/>
              <a:chOff x="3600" y="7920"/>
              <a:chExt cx="1620" cy="2880"/>
            </a:xfrm>
          </p:grpSpPr>
          <p:grpSp>
            <p:nvGrpSpPr>
              <p:cNvPr id="99" name="Group 98"/>
              <p:cNvGrpSpPr>
                <a:grpSpLocks/>
              </p:cNvGrpSpPr>
              <p:nvPr/>
            </p:nvGrpSpPr>
            <p:grpSpPr bwMode="auto">
              <a:xfrm rot="-5400000">
                <a:off x="4230" y="7470"/>
                <a:ext cx="360" cy="1260"/>
                <a:chOff x="7200" y="1440"/>
                <a:chExt cx="1080" cy="2700"/>
              </a:xfrm>
            </p:grpSpPr>
            <p:sp>
              <p:nvSpPr>
                <p:cNvPr id="118" name="Freeform 88"/>
                <p:cNvSpPr>
                  <a:spLocks/>
                </p:cNvSpPr>
                <p:nvPr/>
              </p:nvSpPr>
              <p:spPr bwMode="auto">
                <a:xfrm>
                  <a:off x="7200" y="1440"/>
                  <a:ext cx="1080" cy="2700"/>
                </a:xfrm>
                <a:custGeom>
                  <a:avLst/>
                  <a:gdLst>
                    <a:gd name="T0" fmla="*/ 540 w 1080"/>
                    <a:gd name="T1" fmla="*/ 0 h 2700"/>
                    <a:gd name="T2" fmla="*/ 1080 w 1080"/>
                    <a:gd name="T3" fmla="*/ 540 h 2700"/>
                    <a:gd name="T4" fmla="*/ 1080 w 1080"/>
                    <a:gd name="T5" fmla="*/ 2160 h 2700"/>
                    <a:gd name="T6" fmla="*/ 540 w 1080"/>
                    <a:gd name="T7" fmla="*/ 2700 h 2700"/>
                    <a:gd name="T8" fmla="*/ 0 w 1080"/>
                    <a:gd name="T9" fmla="*/ 2160 h 2700"/>
                    <a:gd name="T10" fmla="*/ 0 w 1080"/>
                    <a:gd name="T11" fmla="*/ 540 h 2700"/>
                    <a:gd name="T12" fmla="*/ 540 w 1080"/>
                    <a:gd name="T13" fmla="*/ 0 h 27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0"/>
                    <a:gd name="T22" fmla="*/ 0 h 2700"/>
                    <a:gd name="T23" fmla="*/ 1080 w 1080"/>
                    <a:gd name="T24" fmla="*/ 2700 h 27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0" h="2700">
                      <a:moveTo>
                        <a:pt x="540" y="0"/>
                      </a:moveTo>
                      <a:lnTo>
                        <a:pt x="1080" y="540"/>
                      </a:lnTo>
                      <a:lnTo>
                        <a:pt x="1080" y="2160"/>
                      </a:lnTo>
                      <a:lnTo>
                        <a:pt x="540" y="2700"/>
                      </a:lnTo>
                      <a:lnTo>
                        <a:pt x="0" y="2160"/>
                      </a:lnTo>
                      <a:lnTo>
                        <a:pt x="0" y="540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AutoShape 89"/>
                <p:cNvSpPr>
                  <a:spLocks noChangeArrowheads="1"/>
                </p:cNvSpPr>
                <p:nvPr/>
              </p:nvSpPr>
              <p:spPr bwMode="auto">
                <a:xfrm>
                  <a:off x="7920" y="1980"/>
                  <a:ext cx="180" cy="1620"/>
                </a:xfrm>
                <a:prstGeom prst="flowChartTerminator">
                  <a:avLst/>
                </a:prstGeom>
                <a:solidFill>
                  <a:srgbClr val="0000FF"/>
                </a:solidFill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0" name="Group 90"/>
              <p:cNvGrpSpPr>
                <a:grpSpLocks/>
              </p:cNvGrpSpPr>
              <p:nvPr/>
            </p:nvGrpSpPr>
            <p:grpSpPr bwMode="auto">
              <a:xfrm rot="-5400000">
                <a:off x="4230" y="9990"/>
                <a:ext cx="360" cy="1260"/>
                <a:chOff x="7200" y="1440"/>
                <a:chExt cx="1080" cy="2700"/>
              </a:xfrm>
            </p:grpSpPr>
            <p:sp>
              <p:nvSpPr>
                <p:cNvPr id="116" name="Freeform 91"/>
                <p:cNvSpPr>
                  <a:spLocks/>
                </p:cNvSpPr>
                <p:nvPr/>
              </p:nvSpPr>
              <p:spPr bwMode="auto">
                <a:xfrm>
                  <a:off x="7200" y="1440"/>
                  <a:ext cx="1080" cy="2700"/>
                </a:xfrm>
                <a:custGeom>
                  <a:avLst/>
                  <a:gdLst>
                    <a:gd name="T0" fmla="*/ 540 w 1080"/>
                    <a:gd name="T1" fmla="*/ 0 h 2700"/>
                    <a:gd name="T2" fmla="*/ 1080 w 1080"/>
                    <a:gd name="T3" fmla="*/ 540 h 2700"/>
                    <a:gd name="T4" fmla="*/ 1080 w 1080"/>
                    <a:gd name="T5" fmla="*/ 2160 h 2700"/>
                    <a:gd name="T6" fmla="*/ 540 w 1080"/>
                    <a:gd name="T7" fmla="*/ 2700 h 2700"/>
                    <a:gd name="T8" fmla="*/ 0 w 1080"/>
                    <a:gd name="T9" fmla="*/ 2160 h 2700"/>
                    <a:gd name="T10" fmla="*/ 0 w 1080"/>
                    <a:gd name="T11" fmla="*/ 540 h 2700"/>
                    <a:gd name="T12" fmla="*/ 540 w 1080"/>
                    <a:gd name="T13" fmla="*/ 0 h 27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0"/>
                    <a:gd name="T22" fmla="*/ 0 h 2700"/>
                    <a:gd name="T23" fmla="*/ 1080 w 1080"/>
                    <a:gd name="T24" fmla="*/ 2700 h 27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0" h="2700">
                      <a:moveTo>
                        <a:pt x="540" y="0"/>
                      </a:moveTo>
                      <a:lnTo>
                        <a:pt x="1080" y="540"/>
                      </a:lnTo>
                      <a:lnTo>
                        <a:pt x="1080" y="2160"/>
                      </a:lnTo>
                      <a:lnTo>
                        <a:pt x="540" y="2700"/>
                      </a:lnTo>
                      <a:lnTo>
                        <a:pt x="0" y="2160"/>
                      </a:lnTo>
                      <a:lnTo>
                        <a:pt x="0" y="540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AutoShape 92"/>
                <p:cNvSpPr>
                  <a:spLocks noChangeArrowheads="1"/>
                </p:cNvSpPr>
                <p:nvPr/>
              </p:nvSpPr>
              <p:spPr bwMode="auto">
                <a:xfrm>
                  <a:off x="7920" y="1980"/>
                  <a:ext cx="180" cy="1620"/>
                </a:xfrm>
                <a:prstGeom prst="flowChartTerminator">
                  <a:avLst/>
                </a:prstGeom>
                <a:solidFill>
                  <a:srgbClr val="0000FF"/>
                </a:solidFill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1" name="Group 93"/>
              <p:cNvGrpSpPr>
                <a:grpSpLocks/>
              </p:cNvGrpSpPr>
              <p:nvPr/>
            </p:nvGrpSpPr>
            <p:grpSpPr bwMode="auto">
              <a:xfrm rot="-5400000">
                <a:off x="4230" y="8730"/>
                <a:ext cx="360" cy="1260"/>
                <a:chOff x="7200" y="1440"/>
                <a:chExt cx="1080" cy="2700"/>
              </a:xfrm>
            </p:grpSpPr>
            <p:sp>
              <p:nvSpPr>
                <p:cNvPr id="114" name="Freeform 94"/>
                <p:cNvSpPr>
                  <a:spLocks/>
                </p:cNvSpPr>
                <p:nvPr/>
              </p:nvSpPr>
              <p:spPr bwMode="auto">
                <a:xfrm>
                  <a:off x="7200" y="1440"/>
                  <a:ext cx="1080" cy="2700"/>
                </a:xfrm>
                <a:custGeom>
                  <a:avLst/>
                  <a:gdLst>
                    <a:gd name="T0" fmla="*/ 540 w 1080"/>
                    <a:gd name="T1" fmla="*/ 0 h 2700"/>
                    <a:gd name="T2" fmla="*/ 1080 w 1080"/>
                    <a:gd name="T3" fmla="*/ 540 h 2700"/>
                    <a:gd name="T4" fmla="*/ 1080 w 1080"/>
                    <a:gd name="T5" fmla="*/ 2160 h 2700"/>
                    <a:gd name="T6" fmla="*/ 540 w 1080"/>
                    <a:gd name="T7" fmla="*/ 2700 h 2700"/>
                    <a:gd name="T8" fmla="*/ 0 w 1080"/>
                    <a:gd name="T9" fmla="*/ 2160 h 2700"/>
                    <a:gd name="T10" fmla="*/ 0 w 1080"/>
                    <a:gd name="T11" fmla="*/ 540 h 2700"/>
                    <a:gd name="T12" fmla="*/ 540 w 1080"/>
                    <a:gd name="T13" fmla="*/ 0 h 27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0"/>
                    <a:gd name="T22" fmla="*/ 0 h 2700"/>
                    <a:gd name="T23" fmla="*/ 1080 w 1080"/>
                    <a:gd name="T24" fmla="*/ 2700 h 27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0" h="2700">
                      <a:moveTo>
                        <a:pt x="540" y="0"/>
                      </a:moveTo>
                      <a:lnTo>
                        <a:pt x="1080" y="540"/>
                      </a:lnTo>
                      <a:lnTo>
                        <a:pt x="1080" y="2160"/>
                      </a:lnTo>
                      <a:lnTo>
                        <a:pt x="540" y="2700"/>
                      </a:lnTo>
                      <a:lnTo>
                        <a:pt x="0" y="2160"/>
                      </a:lnTo>
                      <a:lnTo>
                        <a:pt x="0" y="540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AutoShape 95"/>
                <p:cNvSpPr>
                  <a:spLocks noChangeArrowheads="1"/>
                </p:cNvSpPr>
                <p:nvPr/>
              </p:nvSpPr>
              <p:spPr bwMode="auto">
                <a:xfrm>
                  <a:off x="7920" y="1980"/>
                  <a:ext cx="180" cy="1620"/>
                </a:xfrm>
                <a:prstGeom prst="flowChartTerminator">
                  <a:avLst/>
                </a:prstGeom>
                <a:solidFill>
                  <a:srgbClr val="0000FF"/>
                </a:solidFill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2" name="Group 96"/>
              <p:cNvGrpSpPr>
                <a:grpSpLocks/>
              </p:cNvGrpSpPr>
              <p:nvPr/>
            </p:nvGrpSpPr>
            <p:grpSpPr bwMode="auto">
              <a:xfrm>
                <a:off x="4860" y="9360"/>
                <a:ext cx="360" cy="1260"/>
                <a:chOff x="7200" y="1440"/>
                <a:chExt cx="1080" cy="2700"/>
              </a:xfrm>
            </p:grpSpPr>
            <p:sp>
              <p:nvSpPr>
                <p:cNvPr id="112" name="Freeform 97"/>
                <p:cNvSpPr>
                  <a:spLocks/>
                </p:cNvSpPr>
                <p:nvPr/>
              </p:nvSpPr>
              <p:spPr bwMode="auto">
                <a:xfrm>
                  <a:off x="7200" y="1440"/>
                  <a:ext cx="1080" cy="2700"/>
                </a:xfrm>
                <a:custGeom>
                  <a:avLst/>
                  <a:gdLst>
                    <a:gd name="T0" fmla="*/ 540 w 1080"/>
                    <a:gd name="T1" fmla="*/ 0 h 2700"/>
                    <a:gd name="T2" fmla="*/ 1080 w 1080"/>
                    <a:gd name="T3" fmla="*/ 540 h 2700"/>
                    <a:gd name="T4" fmla="*/ 1080 w 1080"/>
                    <a:gd name="T5" fmla="*/ 2160 h 2700"/>
                    <a:gd name="T6" fmla="*/ 540 w 1080"/>
                    <a:gd name="T7" fmla="*/ 2700 h 2700"/>
                    <a:gd name="T8" fmla="*/ 0 w 1080"/>
                    <a:gd name="T9" fmla="*/ 2160 h 2700"/>
                    <a:gd name="T10" fmla="*/ 0 w 1080"/>
                    <a:gd name="T11" fmla="*/ 540 h 2700"/>
                    <a:gd name="T12" fmla="*/ 540 w 1080"/>
                    <a:gd name="T13" fmla="*/ 0 h 27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0"/>
                    <a:gd name="T22" fmla="*/ 0 h 2700"/>
                    <a:gd name="T23" fmla="*/ 1080 w 1080"/>
                    <a:gd name="T24" fmla="*/ 2700 h 27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0" h="2700">
                      <a:moveTo>
                        <a:pt x="540" y="0"/>
                      </a:moveTo>
                      <a:lnTo>
                        <a:pt x="1080" y="540"/>
                      </a:lnTo>
                      <a:lnTo>
                        <a:pt x="1080" y="2160"/>
                      </a:lnTo>
                      <a:lnTo>
                        <a:pt x="540" y="2700"/>
                      </a:lnTo>
                      <a:lnTo>
                        <a:pt x="0" y="2160"/>
                      </a:lnTo>
                      <a:lnTo>
                        <a:pt x="0" y="540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" name="AutoShape 98"/>
                <p:cNvSpPr>
                  <a:spLocks noChangeArrowheads="1"/>
                </p:cNvSpPr>
                <p:nvPr/>
              </p:nvSpPr>
              <p:spPr bwMode="auto">
                <a:xfrm>
                  <a:off x="7920" y="1980"/>
                  <a:ext cx="180" cy="1620"/>
                </a:xfrm>
                <a:prstGeom prst="flowChartTerminator">
                  <a:avLst/>
                </a:prstGeom>
                <a:solidFill>
                  <a:srgbClr val="0000FF"/>
                </a:solidFill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" name="Group 99"/>
              <p:cNvGrpSpPr>
                <a:grpSpLocks/>
              </p:cNvGrpSpPr>
              <p:nvPr/>
            </p:nvGrpSpPr>
            <p:grpSpPr bwMode="auto">
              <a:xfrm>
                <a:off x="3600" y="9360"/>
                <a:ext cx="360" cy="1260"/>
                <a:chOff x="7200" y="1440"/>
                <a:chExt cx="1080" cy="2700"/>
              </a:xfrm>
            </p:grpSpPr>
            <p:sp>
              <p:nvSpPr>
                <p:cNvPr id="110" name="Freeform 100"/>
                <p:cNvSpPr>
                  <a:spLocks/>
                </p:cNvSpPr>
                <p:nvPr/>
              </p:nvSpPr>
              <p:spPr bwMode="auto">
                <a:xfrm>
                  <a:off x="7200" y="1440"/>
                  <a:ext cx="1080" cy="2700"/>
                </a:xfrm>
                <a:custGeom>
                  <a:avLst/>
                  <a:gdLst>
                    <a:gd name="T0" fmla="*/ 540 w 1080"/>
                    <a:gd name="T1" fmla="*/ 0 h 2700"/>
                    <a:gd name="T2" fmla="*/ 1080 w 1080"/>
                    <a:gd name="T3" fmla="*/ 540 h 2700"/>
                    <a:gd name="T4" fmla="*/ 1080 w 1080"/>
                    <a:gd name="T5" fmla="*/ 2160 h 2700"/>
                    <a:gd name="T6" fmla="*/ 540 w 1080"/>
                    <a:gd name="T7" fmla="*/ 2700 h 2700"/>
                    <a:gd name="T8" fmla="*/ 0 w 1080"/>
                    <a:gd name="T9" fmla="*/ 2160 h 2700"/>
                    <a:gd name="T10" fmla="*/ 0 w 1080"/>
                    <a:gd name="T11" fmla="*/ 540 h 2700"/>
                    <a:gd name="T12" fmla="*/ 540 w 1080"/>
                    <a:gd name="T13" fmla="*/ 0 h 27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0"/>
                    <a:gd name="T22" fmla="*/ 0 h 2700"/>
                    <a:gd name="T23" fmla="*/ 1080 w 1080"/>
                    <a:gd name="T24" fmla="*/ 2700 h 27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0" h="2700">
                      <a:moveTo>
                        <a:pt x="540" y="0"/>
                      </a:moveTo>
                      <a:lnTo>
                        <a:pt x="1080" y="540"/>
                      </a:lnTo>
                      <a:lnTo>
                        <a:pt x="1080" y="2160"/>
                      </a:lnTo>
                      <a:lnTo>
                        <a:pt x="540" y="2700"/>
                      </a:lnTo>
                      <a:lnTo>
                        <a:pt x="0" y="2160"/>
                      </a:lnTo>
                      <a:lnTo>
                        <a:pt x="0" y="540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" name="AutoShape 101"/>
                <p:cNvSpPr>
                  <a:spLocks noChangeArrowheads="1"/>
                </p:cNvSpPr>
                <p:nvPr/>
              </p:nvSpPr>
              <p:spPr bwMode="auto">
                <a:xfrm>
                  <a:off x="7920" y="1980"/>
                  <a:ext cx="180" cy="1620"/>
                </a:xfrm>
                <a:prstGeom prst="flowChartTerminator">
                  <a:avLst/>
                </a:prstGeom>
                <a:solidFill>
                  <a:srgbClr val="0000FF"/>
                </a:solidFill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4" name="Group 102"/>
              <p:cNvGrpSpPr>
                <a:grpSpLocks/>
              </p:cNvGrpSpPr>
              <p:nvPr/>
            </p:nvGrpSpPr>
            <p:grpSpPr bwMode="auto">
              <a:xfrm>
                <a:off x="3600" y="8100"/>
                <a:ext cx="360" cy="1260"/>
                <a:chOff x="7200" y="1440"/>
                <a:chExt cx="1080" cy="2700"/>
              </a:xfrm>
            </p:grpSpPr>
            <p:sp>
              <p:nvSpPr>
                <p:cNvPr id="108" name="Freeform 103"/>
                <p:cNvSpPr>
                  <a:spLocks/>
                </p:cNvSpPr>
                <p:nvPr/>
              </p:nvSpPr>
              <p:spPr bwMode="auto">
                <a:xfrm>
                  <a:off x="7200" y="1440"/>
                  <a:ext cx="1080" cy="2700"/>
                </a:xfrm>
                <a:custGeom>
                  <a:avLst/>
                  <a:gdLst>
                    <a:gd name="T0" fmla="*/ 540 w 1080"/>
                    <a:gd name="T1" fmla="*/ 0 h 2700"/>
                    <a:gd name="T2" fmla="*/ 1080 w 1080"/>
                    <a:gd name="T3" fmla="*/ 540 h 2700"/>
                    <a:gd name="T4" fmla="*/ 1080 w 1080"/>
                    <a:gd name="T5" fmla="*/ 2160 h 2700"/>
                    <a:gd name="T6" fmla="*/ 540 w 1080"/>
                    <a:gd name="T7" fmla="*/ 2700 h 2700"/>
                    <a:gd name="T8" fmla="*/ 0 w 1080"/>
                    <a:gd name="T9" fmla="*/ 2160 h 2700"/>
                    <a:gd name="T10" fmla="*/ 0 w 1080"/>
                    <a:gd name="T11" fmla="*/ 540 h 2700"/>
                    <a:gd name="T12" fmla="*/ 540 w 1080"/>
                    <a:gd name="T13" fmla="*/ 0 h 27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0"/>
                    <a:gd name="T22" fmla="*/ 0 h 2700"/>
                    <a:gd name="T23" fmla="*/ 1080 w 1080"/>
                    <a:gd name="T24" fmla="*/ 2700 h 27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0" h="2700">
                      <a:moveTo>
                        <a:pt x="540" y="0"/>
                      </a:moveTo>
                      <a:lnTo>
                        <a:pt x="1080" y="540"/>
                      </a:lnTo>
                      <a:lnTo>
                        <a:pt x="1080" y="2160"/>
                      </a:lnTo>
                      <a:lnTo>
                        <a:pt x="540" y="2700"/>
                      </a:lnTo>
                      <a:lnTo>
                        <a:pt x="0" y="2160"/>
                      </a:lnTo>
                      <a:lnTo>
                        <a:pt x="0" y="540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" name="AutoShape 104"/>
                <p:cNvSpPr>
                  <a:spLocks noChangeArrowheads="1"/>
                </p:cNvSpPr>
                <p:nvPr/>
              </p:nvSpPr>
              <p:spPr bwMode="auto">
                <a:xfrm>
                  <a:off x="7920" y="1980"/>
                  <a:ext cx="180" cy="1620"/>
                </a:xfrm>
                <a:prstGeom prst="flowChartTerminator">
                  <a:avLst/>
                </a:prstGeom>
                <a:solidFill>
                  <a:srgbClr val="0000FF"/>
                </a:solidFill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5" name="Group 105"/>
              <p:cNvGrpSpPr>
                <a:grpSpLocks/>
              </p:cNvGrpSpPr>
              <p:nvPr/>
            </p:nvGrpSpPr>
            <p:grpSpPr bwMode="auto">
              <a:xfrm>
                <a:off x="4860" y="8100"/>
                <a:ext cx="360" cy="1260"/>
                <a:chOff x="7200" y="1440"/>
                <a:chExt cx="1080" cy="2700"/>
              </a:xfrm>
            </p:grpSpPr>
            <p:sp>
              <p:nvSpPr>
                <p:cNvPr id="106" name="Freeform 106"/>
                <p:cNvSpPr>
                  <a:spLocks/>
                </p:cNvSpPr>
                <p:nvPr/>
              </p:nvSpPr>
              <p:spPr bwMode="auto">
                <a:xfrm>
                  <a:off x="7200" y="1440"/>
                  <a:ext cx="1080" cy="2700"/>
                </a:xfrm>
                <a:custGeom>
                  <a:avLst/>
                  <a:gdLst>
                    <a:gd name="T0" fmla="*/ 540 w 1080"/>
                    <a:gd name="T1" fmla="*/ 0 h 2700"/>
                    <a:gd name="T2" fmla="*/ 1080 w 1080"/>
                    <a:gd name="T3" fmla="*/ 540 h 2700"/>
                    <a:gd name="T4" fmla="*/ 1080 w 1080"/>
                    <a:gd name="T5" fmla="*/ 2160 h 2700"/>
                    <a:gd name="T6" fmla="*/ 540 w 1080"/>
                    <a:gd name="T7" fmla="*/ 2700 h 2700"/>
                    <a:gd name="T8" fmla="*/ 0 w 1080"/>
                    <a:gd name="T9" fmla="*/ 2160 h 2700"/>
                    <a:gd name="T10" fmla="*/ 0 w 1080"/>
                    <a:gd name="T11" fmla="*/ 540 h 2700"/>
                    <a:gd name="T12" fmla="*/ 540 w 1080"/>
                    <a:gd name="T13" fmla="*/ 0 h 27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0"/>
                    <a:gd name="T22" fmla="*/ 0 h 2700"/>
                    <a:gd name="T23" fmla="*/ 1080 w 1080"/>
                    <a:gd name="T24" fmla="*/ 2700 h 27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0" h="2700">
                      <a:moveTo>
                        <a:pt x="540" y="0"/>
                      </a:moveTo>
                      <a:lnTo>
                        <a:pt x="1080" y="540"/>
                      </a:lnTo>
                      <a:lnTo>
                        <a:pt x="1080" y="2160"/>
                      </a:lnTo>
                      <a:lnTo>
                        <a:pt x="540" y="2700"/>
                      </a:lnTo>
                      <a:lnTo>
                        <a:pt x="0" y="2160"/>
                      </a:lnTo>
                      <a:lnTo>
                        <a:pt x="0" y="540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AutoShape 107"/>
                <p:cNvSpPr>
                  <a:spLocks noChangeArrowheads="1"/>
                </p:cNvSpPr>
                <p:nvPr/>
              </p:nvSpPr>
              <p:spPr bwMode="auto">
                <a:xfrm>
                  <a:off x="7920" y="1980"/>
                  <a:ext cx="180" cy="1620"/>
                </a:xfrm>
                <a:prstGeom prst="flowChartTerminator">
                  <a:avLst/>
                </a:prstGeom>
                <a:solidFill>
                  <a:srgbClr val="0000FF"/>
                </a:solidFill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28" name="Group 108"/>
          <p:cNvGrpSpPr>
            <a:grpSpLocks/>
          </p:cNvGrpSpPr>
          <p:nvPr/>
        </p:nvGrpSpPr>
        <p:grpSpPr bwMode="auto">
          <a:xfrm>
            <a:off x="9109816" y="926515"/>
            <a:ext cx="1444664" cy="1115540"/>
            <a:chOff x="0" y="2400"/>
            <a:chExt cx="1488" cy="1488"/>
          </a:xfrm>
        </p:grpSpPr>
        <p:grpSp>
          <p:nvGrpSpPr>
            <p:cNvPr id="129" name="Group 109"/>
            <p:cNvGrpSpPr>
              <a:grpSpLocks/>
            </p:cNvGrpSpPr>
            <p:nvPr/>
          </p:nvGrpSpPr>
          <p:grpSpPr bwMode="auto">
            <a:xfrm>
              <a:off x="0" y="2400"/>
              <a:ext cx="1488" cy="1488"/>
              <a:chOff x="0" y="384"/>
              <a:chExt cx="1488" cy="1488"/>
            </a:xfrm>
          </p:grpSpPr>
          <p:sp>
            <p:nvSpPr>
              <p:cNvPr id="139" name="AutoShape 110"/>
              <p:cNvSpPr>
                <a:spLocks noChangeArrowheads="1"/>
              </p:cNvSpPr>
              <p:nvPr/>
            </p:nvSpPr>
            <p:spPr bwMode="auto">
              <a:xfrm>
                <a:off x="0" y="384"/>
                <a:ext cx="1488" cy="1488"/>
              </a:xfrm>
              <a:prstGeom prst="sun">
                <a:avLst>
                  <a:gd name="adj" fmla="val 25000"/>
                </a:avLst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0066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FF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0" name="Group 111"/>
              <p:cNvGrpSpPr>
                <a:grpSpLocks/>
              </p:cNvGrpSpPr>
              <p:nvPr/>
            </p:nvGrpSpPr>
            <p:grpSpPr bwMode="auto">
              <a:xfrm>
                <a:off x="576" y="960"/>
                <a:ext cx="53" cy="368"/>
                <a:chOff x="5088" y="2666"/>
                <a:chExt cx="53" cy="368"/>
              </a:xfrm>
            </p:grpSpPr>
            <p:grpSp>
              <p:nvGrpSpPr>
                <p:cNvPr id="141" name="Group 112"/>
                <p:cNvGrpSpPr>
                  <a:grpSpLocks/>
                </p:cNvGrpSpPr>
                <p:nvPr/>
              </p:nvGrpSpPr>
              <p:grpSpPr bwMode="auto">
                <a:xfrm>
                  <a:off x="5088" y="2850"/>
                  <a:ext cx="53" cy="184"/>
                  <a:chOff x="7200" y="1440"/>
                  <a:chExt cx="1080" cy="2700"/>
                </a:xfrm>
              </p:grpSpPr>
              <p:sp>
                <p:nvSpPr>
                  <p:cNvPr id="145" name="Freeform 113"/>
                  <p:cNvSpPr>
                    <a:spLocks/>
                  </p:cNvSpPr>
                  <p:nvPr/>
                </p:nvSpPr>
                <p:spPr bwMode="auto">
                  <a:xfrm>
                    <a:off x="7200" y="1440"/>
                    <a:ext cx="1080" cy="2700"/>
                  </a:xfrm>
                  <a:custGeom>
                    <a:avLst/>
                    <a:gdLst>
                      <a:gd name="T0" fmla="*/ 540 w 1080"/>
                      <a:gd name="T1" fmla="*/ 0 h 2700"/>
                      <a:gd name="T2" fmla="*/ 1080 w 1080"/>
                      <a:gd name="T3" fmla="*/ 540 h 2700"/>
                      <a:gd name="T4" fmla="*/ 1080 w 1080"/>
                      <a:gd name="T5" fmla="*/ 2160 h 2700"/>
                      <a:gd name="T6" fmla="*/ 540 w 1080"/>
                      <a:gd name="T7" fmla="*/ 2700 h 2700"/>
                      <a:gd name="T8" fmla="*/ 0 w 1080"/>
                      <a:gd name="T9" fmla="*/ 2160 h 2700"/>
                      <a:gd name="T10" fmla="*/ 0 w 1080"/>
                      <a:gd name="T11" fmla="*/ 540 h 2700"/>
                      <a:gd name="T12" fmla="*/ 540 w 1080"/>
                      <a:gd name="T13" fmla="*/ 0 h 27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0"/>
                      <a:gd name="T22" fmla="*/ 0 h 2700"/>
                      <a:gd name="T23" fmla="*/ 1080 w 1080"/>
                      <a:gd name="T24" fmla="*/ 2700 h 27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0" h="2700">
                        <a:moveTo>
                          <a:pt x="540" y="0"/>
                        </a:moveTo>
                        <a:lnTo>
                          <a:pt x="1080" y="540"/>
                        </a:lnTo>
                        <a:lnTo>
                          <a:pt x="1080" y="2160"/>
                        </a:lnTo>
                        <a:lnTo>
                          <a:pt x="540" y="2700"/>
                        </a:lnTo>
                        <a:lnTo>
                          <a:pt x="0" y="2160"/>
                        </a:lnTo>
                        <a:lnTo>
                          <a:pt x="0" y="540"/>
                        </a:lnTo>
                        <a:lnTo>
                          <a:pt x="54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6" name="AutoShape 114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1980"/>
                    <a:ext cx="180" cy="1620"/>
                  </a:xfrm>
                  <a:prstGeom prst="flowChartTerminator">
                    <a:avLst/>
                  </a:pr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2" name="Group 115"/>
                <p:cNvGrpSpPr>
                  <a:grpSpLocks/>
                </p:cNvGrpSpPr>
                <p:nvPr/>
              </p:nvGrpSpPr>
              <p:grpSpPr bwMode="auto">
                <a:xfrm>
                  <a:off x="5088" y="2666"/>
                  <a:ext cx="53" cy="184"/>
                  <a:chOff x="7200" y="1440"/>
                  <a:chExt cx="1080" cy="2700"/>
                </a:xfrm>
              </p:grpSpPr>
              <p:sp>
                <p:nvSpPr>
                  <p:cNvPr id="143" name="Freeform 116"/>
                  <p:cNvSpPr>
                    <a:spLocks/>
                  </p:cNvSpPr>
                  <p:nvPr/>
                </p:nvSpPr>
                <p:spPr bwMode="auto">
                  <a:xfrm>
                    <a:off x="7200" y="1440"/>
                    <a:ext cx="1080" cy="2700"/>
                  </a:xfrm>
                  <a:custGeom>
                    <a:avLst/>
                    <a:gdLst>
                      <a:gd name="T0" fmla="*/ 540 w 1080"/>
                      <a:gd name="T1" fmla="*/ 0 h 2700"/>
                      <a:gd name="T2" fmla="*/ 1080 w 1080"/>
                      <a:gd name="T3" fmla="*/ 540 h 2700"/>
                      <a:gd name="T4" fmla="*/ 1080 w 1080"/>
                      <a:gd name="T5" fmla="*/ 2160 h 2700"/>
                      <a:gd name="T6" fmla="*/ 540 w 1080"/>
                      <a:gd name="T7" fmla="*/ 2700 h 2700"/>
                      <a:gd name="T8" fmla="*/ 0 w 1080"/>
                      <a:gd name="T9" fmla="*/ 2160 h 2700"/>
                      <a:gd name="T10" fmla="*/ 0 w 1080"/>
                      <a:gd name="T11" fmla="*/ 540 h 2700"/>
                      <a:gd name="T12" fmla="*/ 540 w 1080"/>
                      <a:gd name="T13" fmla="*/ 0 h 27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0"/>
                      <a:gd name="T22" fmla="*/ 0 h 2700"/>
                      <a:gd name="T23" fmla="*/ 1080 w 1080"/>
                      <a:gd name="T24" fmla="*/ 2700 h 27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0" h="2700">
                        <a:moveTo>
                          <a:pt x="540" y="0"/>
                        </a:moveTo>
                        <a:lnTo>
                          <a:pt x="1080" y="540"/>
                        </a:lnTo>
                        <a:lnTo>
                          <a:pt x="1080" y="2160"/>
                        </a:lnTo>
                        <a:lnTo>
                          <a:pt x="540" y="2700"/>
                        </a:lnTo>
                        <a:lnTo>
                          <a:pt x="0" y="2160"/>
                        </a:lnTo>
                        <a:lnTo>
                          <a:pt x="0" y="540"/>
                        </a:lnTo>
                        <a:lnTo>
                          <a:pt x="54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" name="AutoShape 117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1980"/>
                    <a:ext cx="180" cy="1620"/>
                  </a:xfrm>
                  <a:prstGeom prst="flowChartTerminator">
                    <a:avLst/>
                  </a:pr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30" name="Group 118"/>
            <p:cNvGrpSpPr>
              <a:grpSpLocks/>
            </p:cNvGrpSpPr>
            <p:nvPr/>
          </p:nvGrpSpPr>
          <p:grpSpPr bwMode="auto">
            <a:xfrm rot="-5400000">
              <a:off x="813" y="2875"/>
              <a:ext cx="53" cy="186"/>
              <a:chOff x="7200" y="1440"/>
              <a:chExt cx="1080" cy="2700"/>
            </a:xfrm>
          </p:grpSpPr>
          <p:sp>
            <p:nvSpPr>
              <p:cNvPr id="137" name="Freeform 119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AutoShape 120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1" name="Group 121"/>
            <p:cNvGrpSpPr>
              <a:grpSpLocks/>
            </p:cNvGrpSpPr>
            <p:nvPr/>
          </p:nvGrpSpPr>
          <p:grpSpPr bwMode="auto">
            <a:xfrm>
              <a:off x="907" y="3151"/>
              <a:ext cx="53" cy="184"/>
              <a:chOff x="7200" y="1440"/>
              <a:chExt cx="1080" cy="2700"/>
            </a:xfrm>
          </p:grpSpPr>
          <p:sp>
            <p:nvSpPr>
              <p:cNvPr id="135" name="Freeform 122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AutoShape 123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2" name="Group 124"/>
            <p:cNvGrpSpPr>
              <a:grpSpLocks/>
            </p:cNvGrpSpPr>
            <p:nvPr/>
          </p:nvGrpSpPr>
          <p:grpSpPr bwMode="auto">
            <a:xfrm>
              <a:off x="907" y="2967"/>
              <a:ext cx="53" cy="184"/>
              <a:chOff x="7200" y="1440"/>
              <a:chExt cx="1080" cy="2700"/>
            </a:xfrm>
          </p:grpSpPr>
          <p:sp>
            <p:nvSpPr>
              <p:cNvPr id="133" name="Freeform 125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AutoShape 126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7" name="Group 127"/>
          <p:cNvGrpSpPr>
            <a:grpSpLocks/>
          </p:cNvGrpSpPr>
          <p:nvPr/>
        </p:nvGrpSpPr>
        <p:grpSpPr bwMode="auto">
          <a:xfrm>
            <a:off x="9109816" y="926515"/>
            <a:ext cx="1444664" cy="1115540"/>
            <a:chOff x="4272" y="2448"/>
            <a:chExt cx="1488" cy="1488"/>
          </a:xfrm>
        </p:grpSpPr>
        <p:grpSp>
          <p:nvGrpSpPr>
            <p:cNvPr id="148" name="Group 139"/>
            <p:cNvGrpSpPr>
              <a:grpSpLocks/>
            </p:cNvGrpSpPr>
            <p:nvPr/>
          </p:nvGrpSpPr>
          <p:grpSpPr bwMode="auto">
            <a:xfrm>
              <a:off x="4272" y="2448"/>
              <a:ext cx="1488" cy="1488"/>
              <a:chOff x="0" y="384"/>
              <a:chExt cx="1488" cy="1488"/>
            </a:xfrm>
          </p:grpSpPr>
          <p:sp>
            <p:nvSpPr>
              <p:cNvPr id="167" name="AutoShape 129"/>
              <p:cNvSpPr>
                <a:spLocks noChangeArrowheads="1"/>
              </p:cNvSpPr>
              <p:nvPr/>
            </p:nvSpPr>
            <p:spPr bwMode="auto">
              <a:xfrm>
                <a:off x="0" y="384"/>
                <a:ext cx="1488" cy="1488"/>
              </a:xfrm>
              <a:prstGeom prst="sun">
                <a:avLst>
                  <a:gd name="adj" fmla="val 25000"/>
                </a:avLst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0066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FF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68" name="Group 130"/>
              <p:cNvGrpSpPr>
                <a:grpSpLocks/>
              </p:cNvGrpSpPr>
              <p:nvPr/>
            </p:nvGrpSpPr>
            <p:grpSpPr bwMode="auto">
              <a:xfrm>
                <a:off x="576" y="960"/>
                <a:ext cx="53" cy="368"/>
                <a:chOff x="5088" y="2666"/>
                <a:chExt cx="53" cy="368"/>
              </a:xfrm>
            </p:grpSpPr>
            <p:grpSp>
              <p:nvGrpSpPr>
                <p:cNvPr id="169" name="Group 131"/>
                <p:cNvGrpSpPr>
                  <a:grpSpLocks/>
                </p:cNvGrpSpPr>
                <p:nvPr/>
              </p:nvGrpSpPr>
              <p:grpSpPr bwMode="auto">
                <a:xfrm>
                  <a:off x="5088" y="2850"/>
                  <a:ext cx="53" cy="184"/>
                  <a:chOff x="7200" y="1440"/>
                  <a:chExt cx="1080" cy="2700"/>
                </a:xfrm>
              </p:grpSpPr>
              <p:sp>
                <p:nvSpPr>
                  <p:cNvPr id="173" name="Freeform 132"/>
                  <p:cNvSpPr>
                    <a:spLocks/>
                  </p:cNvSpPr>
                  <p:nvPr/>
                </p:nvSpPr>
                <p:spPr bwMode="auto">
                  <a:xfrm>
                    <a:off x="7200" y="1440"/>
                    <a:ext cx="1080" cy="2700"/>
                  </a:xfrm>
                  <a:custGeom>
                    <a:avLst/>
                    <a:gdLst>
                      <a:gd name="T0" fmla="*/ 540 w 1080"/>
                      <a:gd name="T1" fmla="*/ 0 h 2700"/>
                      <a:gd name="T2" fmla="*/ 1080 w 1080"/>
                      <a:gd name="T3" fmla="*/ 540 h 2700"/>
                      <a:gd name="T4" fmla="*/ 1080 w 1080"/>
                      <a:gd name="T5" fmla="*/ 2160 h 2700"/>
                      <a:gd name="T6" fmla="*/ 540 w 1080"/>
                      <a:gd name="T7" fmla="*/ 2700 h 2700"/>
                      <a:gd name="T8" fmla="*/ 0 w 1080"/>
                      <a:gd name="T9" fmla="*/ 2160 h 2700"/>
                      <a:gd name="T10" fmla="*/ 0 w 1080"/>
                      <a:gd name="T11" fmla="*/ 540 h 2700"/>
                      <a:gd name="T12" fmla="*/ 540 w 1080"/>
                      <a:gd name="T13" fmla="*/ 0 h 27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0"/>
                      <a:gd name="T22" fmla="*/ 0 h 2700"/>
                      <a:gd name="T23" fmla="*/ 1080 w 1080"/>
                      <a:gd name="T24" fmla="*/ 2700 h 27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0" h="2700">
                        <a:moveTo>
                          <a:pt x="540" y="0"/>
                        </a:moveTo>
                        <a:lnTo>
                          <a:pt x="1080" y="540"/>
                        </a:lnTo>
                        <a:lnTo>
                          <a:pt x="1080" y="2160"/>
                        </a:lnTo>
                        <a:lnTo>
                          <a:pt x="540" y="2700"/>
                        </a:lnTo>
                        <a:lnTo>
                          <a:pt x="0" y="2160"/>
                        </a:lnTo>
                        <a:lnTo>
                          <a:pt x="0" y="540"/>
                        </a:lnTo>
                        <a:lnTo>
                          <a:pt x="54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" name="AutoShape 133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1980"/>
                    <a:ext cx="180" cy="1620"/>
                  </a:xfrm>
                  <a:prstGeom prst="flowChartTerminator">
                    <a:avLst/>
                  </a:pr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0" name="Group 134"/>
                <p:cNvGrpSpPr>
                  <a:grpSpLocks/>
                </p:cNvGrpSpPr>
                <p:nvPr/>
              </p:nvGrpSpPr>
              <p:grpSpPr bwMode="auto">
                <a:xfrm>
                  <a:off x="5088" y="2666"/>
                  <a:ext cx="53" cy="184"/>
                  <a:chOff x="7200" y="1440"/>
                  <a:chExt cx="1080" cy="2700"/>
                </a:xfrm>
              </p:grpSpPr>
              <p:sp>
                <p:nvSpPr>
                  <p:cNvPr id="171" name="Freeform 135"/>
                  <p:cNvSpPr>
                    <a:spLocks/>
                  </p:cNvSpPr>
                  <p:nvPr/>
                </p:nvSpPr>
                <p:spPr bwMode="auto">
                  <a:xfrm>
                    <a:off x="7200" y="1440"/>
                    <a:ext cx="1080" cy="2700"/>
                  </a:xfrm>
                  <a:custGeom>
                    <a:avLst/>
                    <a:gdLst>
                      <a:gd name="T0" fmla="*/ 540 w 1080"/>
                      <a:gd name="T1" fmla="*/ 0 h 2700"/>
                      <a:gd name="T2" fmla="*/ 1080 w 1080"/>
                      <a:gd name="T3" fmla="*/ 540 h 2700"/>
                      <a:gd name="T4" fmla="*/ 1080 w 1080"/>
                      <a:gd name="T5" fmla="*/ 2160 h 2700"/>
                      <a:gd name="T6" fmla="*/ 540 w 1080"/>
                      <a:gd name="T7" fmla="*/ 2700 h 2700"/>
                      <a:gd name="T8" fmla="*/ 0 w 1080"/>
                      <a:gd name="T9" fmla="*/ 2160 h 2700"/>
                      <a:gd name="T10" fmla="*/ 0 w 1080"/>
                      <a:gd name="T11" fmla="*/ 540 h 2700"/>
                      <a:gd name="T12" fmla="*/ 540 w 1080"/>
                      <a:gd name="T13" fmla="*/ 0 h 27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0"/>
                      <a:gd name="T22" fmla="*/ 0 h 2700"/>
                      <a:gd name="T23" fmla="*/ 1080 w 1080"/>
                      <a:gd name="T24" fmla="*/ 2700 h 27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0" h="2700">
                        <a:moveTo>
                          <a:pt x="540" y="0"/>
                        </a:moveTo>
                        <a:lnTo>
                          <a:pt x="1080" y="540"/>
                        </a:lnTo>
                        <a:lnTo>
                          <a:pt x="1080" y="2160"/>
                        </a:lnTo>
                        <a:lnTo>
                          <a:pt x="540" y="2700"/>
                        </a:lnTo>
                        <a:lnTo>
                          <a:pt x="0" y="2160"/>
                        </a:lnTo>
                        <a:lnTo>
                          <a:pt x="0" y="540"/>
                        </a:lnTo>
                        <a:lnTo>
                          <a:pt x="54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2" name="AutoShape 136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1980"/>
                    <a:ext cx="180" cy="1620"/>
                  </a:xfrm>
                  <a:prstGeom prst="flowChartTerminator">
                    <a:avLst/>
                  </a:pr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49" name="Group 137"/>
            <p:cNvGrpSpPr>
              <a:grpSpLocks/>
            </p:cNvGrpSpPr>
            <p:nvPr/>
          </p:nvGrpSpPr>
          <p:grpSpPr bwMode="auto">
            <a:xfrm rot="-5400000">
              <a:off x="5085" y="2923"/>
              <a:ext cx="53" cy="186"/>
              <a:chOff x="7200" y="1440"/>
              <a:chExt cx="1080" cy="2700"/>
            </a:xfrm>
          </p:grpSpPr>
          <p:sp>
            <p:nvSpPr>
              <p:cNvPr id="165" name="Freeform 138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AutoShape 139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0" name="Group 140"/>
            <p:cNvGrpSpPr>
              <a:grpSpLocks/>
            </p:cNvGrpSpPr>
            <p:nvPr/>
          </p:nvGrpSpPr>
          <p:grpSpPr bwMode="auto">
            <a:xfrm rot="-5400000">
              <a:off x="5086" y="3290"/>
              <a:ext cx="52" cy="186"/>
              <a:chOff x="7200" y="1440"/>
              <a:chExt cx="1080" cy="2700"/>
            </a:xfrm>
          </p:grpSpPr>
          <p:sp>
            <p:nvSpPr>
              <p:cNvPr id="163" name="Freeform 141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AutoShape 142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1" name="Group 143"/>
            <p:cNvGrpSpPr>
              <a:grpSpLocks/>
            </p:cNvGrpSpPr>
            <p:nvPr/>
          </p:nvGrpSpPr>
          <p:grpSpPr bwMode="auto">
            <a:xfrm rot="-5400000">
              <a:off x="5086" y="3106"/>
              <a:ext cx="52" cy="186"/>
              <a:chOff x="7200" y="1440"/>
              <a:chExt cx="1080" cy="2700"/>
            </a:xfrm>
          </p:grpSpPr>
          <p:sp>
            <p:nvSpPr>
              <p:cNvPr id="161" name="Freeform 144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AutoShape 145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2" name="Group 146"/>
            <p:cNvGrpSpPr>
              <a:grpSpLocks/>
            </p:cNvGrpSpPr>
            <p:nvPr/>
          </p:nvGrpSpPr>
          <p:grpSpPr bwMode="auto">
            <a:xfrm>
              <a:off x="5179" y="3199"/>
              <a:ext cx="53" cy="184"/>
              <a:chOff x="7200" y="1440"/>
              <a:chExt cx="1080" cy="2700"/>
            </a:xfrm>
          </p:grpSpPr>
          <p:sp>
            <p:nvSpPr>
              <p:cNvPr id="159" name="Freeform 147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AutoShape 148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" name="Group 149"/>
            <p:cNvGrpSpPr>
              <a:grpSpLocks/>
            </p:cNvGrpSpPr>
            <p:nvPr/>
          </p:nvGrpSpPr>
          <p:grpSpPr bwMode="auto">
            <a:xfrm>
              <a:off x="4992" y="3199"/>
              <a:ext cx="53" cy="184"/>
              <a:chOff x="7200" y="1440"/>
              <a:chExt cx="1080" cy="2700"/>
            </a:xfrm>
          </p:grpSpPr>
          <p:sp>
            <p:nvSpPr>
              <p:cNvPr id="157" name="Freeform 150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AutoShape 151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4" name="Group 152"/>
            <p:cNvGrpSpPr>
              <a:grpSpLocks/>
            </p:cNvGrpSpPr>
            <p:nvPr/>
          </p:nvGrpSpPr>
          <p:grpSpPr bwMode="auto">
            <a:xfrm>
              <a:off x="4992" y="3015"/>
              <a:ext cx="53" cy="184"/>
              <a:chOff x="7200" y="1440"/>
              <a:chExt cx="1080" cy="2700"/>
            </a:xfrm>
          </p:grpSpPr>
          <p:sp>
            <p:nvSpPr>
              <p:cNvPr id="155" name="Freeform 153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AutoShape 154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75" name="Group 155"/>
          <p:cNvGrpSpPr>
            <a:grpSpLocks/>
          </p:cNvGrpSpPr>
          <p:nvPr/>
        </p:nvGrpSpPr>
        <p:grpSpPr bwMode="auto">
          <a:xfrm>
            <a:off x="9109816" y="926515"/>
            <a:ext cx="1444664" cy="1115540"/>
            <a:chOff x="480" y="864"/>
            <a:chExt cx="1488" cy="1488"/>
          </a:xfrm>
        </p:grpSpPr>
        <p:grpSp>
          <p:nvGrpSpPr>
            <p:cNvPr id="176" name="Group 156"/>
            <p:cNvGrpSpPr>
              <a:grpSpLocks/>
            </p:cNvGrpSpPr>
            <p:nvPr/>
          </p:nvGrpSpPr>
          <p:grpSpPr bwMode="auto">
            <a:xfrm>
              <a:off x="480" y="864"/>
              <a:ext cx="1488" cy="1488"/>
              <a:chOff x="0" y="384"/>
              <a:chExt cx="1488" cy="1488"/>
            </a:xfrm>
          </p:grpSpPr>
          <p:sp>
            <p:nvSpPr>
              <p:cNvPr id="192" name="AutoShape 157"/>
              <p:cNvSpPr>
                <a:spLocks noChangeArrowheads="1"/>
              </p:cNvSpPr>
              <p:nvPr/>
            </p:nvSpPr>
            <p:spPr bwMode="auto">
              <a:xfrm>
                <a:off x="0" y="384"/>
                <a:ext cx="1488" cy="1488"/>
              </a:xfrm>
              <a:prstGeom prst="sun">
                <a:avLst>
                  <a:gd name="adj" fmla="val 25000"/>
                </a:avLst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0066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FF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93" name="Group 158"/>
              <p:cNvGrpSpPr>
                <a:grpSpLocks/>
              </p:cNvGrpSpPr>
              <p:nvPr/>
            </p:nvGrpSpPr>
            <p:grpSpPr bwMode="auto">
              <a:xfrm>
                <a:off x="576" y="960"/>
                <a:ext cx="53" cy="368"/>
                <a:chOff x="5088" y="2666"/>
                <a:chExt cx="53" cy="368"/>
              </a:xfrm>
            </p:grpSpPr>
            <p:grpSp>
              <p:nvGrpSpPr>
                <p:cNvPr id="194" name="Group 159"/>
                <p:cNvGrpSpPr>
                  <a:grpSpLocks/>
                </p:cNvGrpSpPr>
                <p:nvPr/>
              </p:nvGrpSpPr>
              <p:grpSpPr bwMode="auto">
                <a:xfrm>
                  <a:off x="5088" y="2850"/>
                  <a:ext cx="53" cy="184"/>
                  <a:chOff x="7200" y="1440"/>
                  <a:chExt cx="1080" cy="2700"/>
                </a:xfrm>
              </p:grpSpPr>
              <p:sp>
                <p:nvSpPr>
                  <p:cNvPr id="198" name="Freeform 160"/>
                  <p:cNvSpPr>
                    <a:spLocks/>
                  </p:cNvSpPr>
                  <p:nvPr/>
                </p:nvSpPr>
                <p:spPr bwMode="auto">
                  <a:xfrm>
                    <a:off x="7200" y="1440"/>
                    <a:ext cx="1080" cy="2700"/>
                  </a:xfrm>
                  <a:custGeom>
                    <a:avLst/>
                    <a:gdLst>
                      <a:gd name="T0" fmla="*/ 540 w 1080"/>
                      <a:gd name="T1" fmla="*/ 0 h 2700"/>
                      <a:gd name="T2" fmla="*/ 1080 w 1080"/>
                      <a:gd name="T3" fmla="*/ 540 h 2700"/>
                      <a:gd name="T4" fmla="*/ 1080 w 1080"/>
                      <a:gd name="T5" fmla="*/ 2160 h 2700"/>
                      <a:gd name="T6" fmla="*/ 540 w 1080"/>
                      <a:gd name="T7" fmla="*/ 2700 h 2700"/>
                      <a:gd name="T8" fmla="*/ 0 w 1080"/>
                      <a:gd name="T9" fmla="*/ 2160 h 2700"/>
                      <a:gd name="T10" fmla="*/ 0 w 1080"/>
                      <a:gd name="T11" fmla="*/ 540 h 2700"/>
                      <a:gd name="T12" fmla="*/ 540 w 1080"/>
                      <a:gd name="T13" fmla="*/ 0 h 27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0"/>
                      <a:gd name="T22" fmla="*/ 0 h 2700"/>
                      <a:gd name="T23" fmla="*/ 1080 w 1080"/>
                      <a:gd name="T24" fmla="*/ 2700 h 27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0" h="2700">
                        <a:moveTo>
                          <a:pt x="540" y="0"/>
                        </a:moveTo>
                        <a:lnTo>
                          <a:pt x="1080" y="540"/>
                        </a:lnTo>
                        <a:lnTo>
                          <a:pt x="1080" y="2160"/>
                        </a:lnTo>
                        <a:lnTo>
                          <a:pt x="540" y="2700"/>
                        </a:lnTo>
                        <a:lnTo>
                          <a:pt x="0" y="2160"/>
                        </a:lnTo>
                        <a:lnTo>
                          <a:pt x="0" y="540"/>
                        </a:lnTo>
                        <a:lnTo>
                          <a:pt x="54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9" name="AutoShape 161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1980"/>
                    <a:ext cx="180" cy="1620"/>
                  </a:xfrm>
                  <a:prstGeom prst="flowChartTerminator">
                    <a:avLst/>
                  </a:pr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" name="Group 162"/>
                <p:cNvGrpSpPr>
                  <a:grpSpLocks/>
                </p:cNvGrpSpPr>
                <p:nvPr/>
              </p:nvGrpSpPr>
              <p:grpSpPr bwMode="auto">
                <a:xfrm>
                  <a:off x="5088" y="2666"/>
                  <a:ext cx="53" cy="184"/>
                  <a:chOff x="7200" y="1440"/>
                  <a:chExt cx="1080" cy="2700"/>
                </a:xfrm>
              </p:grpSpPr>
              <p:sp>
                <p:nvSpPr>
                  <p:cNvPr id="196" name="Freeform 163"/>
                  <p:cNvSpPr>
                    <a:spLocks/>
                  </p:cNvSpPr>
                  <p:nvPr/>
                </p:nvSpPr>
                <p:spPr bwMode="auto">
                  <a:xfrm>
                    <a:off x="7200" y="1440"/>
                    <a:ext cx="1080" cy="2700"/>
                  </a:xfrm>
                  <a:custGeom>
                    <a:avLst/>
                    <a:gdLst>
                      <a:gd name="T0" fmla="*/ 540 w 1080"/>
                      <a:gd name="T1" fmla="*/ 0 h 2700"/>
                      <a:gd name="T2" fmla="*/ 1080 w 1080"/>
                      <a:gd name="T3" fmla="*/ 540 h 2700"/>
                      <a:gd name="T4" fmla="*/ 1080 w 1080"/>
                      <a:gd name="T5" fmla="*/ 2160 h 2700"/>
                      <a:gd name="T6" fmla="*/ 540 w 1080"/>
                      <a:gd name="T7" fmla="*/ 2700 h 2700"/>
                      <a:gd name="T8" fmla="*/ 0 w 1080"/>
                      <a:gd name="T9" fmla="*/ 2160 h 2700"/>
                      <a:gd name="T10" fmla="*/ 0 w 1080"/>
                      <a:gd name="T11" fmla="*/ 540 h 2700"/>
                      <a:gd name="T12" fmla="*/ 540 w 1080"/>
                      <a:gd name="T13" fmla="*/ 0 h 27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0"/>
                      <a:gd name="T22" fmla="*/ 0 h 2700"/>
                      <a:gd name="T23" fmla="*/ 1080 w 1080"/>
                      <a:gd name="T24" fmla="*/ 2700 h 27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0" h="2700">
                        <a:moveTo>
                          <a:pt x="540" y="0"/>
                        </a:moveTo>
                        <a:lnTo>
                          <a:pt x="1080" y="540"/>
                        </a:lnTo>
                        <a:lnTo>
                          <a:pt x="1080" y="2160"/>
                        </a:lnTo>
                        <a:lnTo>
                          <a:pt x="540" y="2700"/>
                        </a:lnTo>
                        <a:lnTo>
                          <a:pt x="0" y="2160"/>
                        </a:lnTo>
                        <a:lnTo>
                          <a:pt x="0" y="540"/>
                        </a:lnTo>
                        <a:lnTo>
                          <a:pt x="54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7" name="AutoShape 164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1980"/>
                    <a:ext cx="180" cy="1620"/>
                  </a:xfrm>
                  <a:prstGeom prst="flowChartTerminator">
                    <a:avLst/>
                  </a:pr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77" name="Group 165"/>
            <p:cNvGrpSpPr>
              <a:grpSpLocks/>
            </p:cNvGrpSpPr>
            <p:nvPr/>
          </p:nvGrpSpPr>
          <p:grpSpPr bwMode="auto">
            <a:xfrm rot="-5400000">
              <a:off x="1293" y="1339"/>
              <a:ext cx="53" cy="186"/>
              <a:chOff x="7200" y="1440"/>
              <a:chExt cx="1080" cy="2700"/>
            </a:xfrm>
          </p:grpSpPr>
          <p:sp>
            <p:nvSpPr>
              <p:cNvPr id="190" name="Freeform 166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AutoShape 167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8" name="Group 168"/>
            <p:cNvGrpSpPr>
              <a:grpSpLocks/>
            </p:cNvGrpSpPr>
            <p:nvPr/>
          </p:nvGrpSpPr>
          <p:grpSpPr bwMode="auto">
            <a:xfrm rot="-5400000">
              <a:off x="1294" y="1706"/>
              <a:ext cx="52" cy="186"/>
              <a:chOff x="7200" y="1440"/>
              <a:chExt cx="1080" cy="2700"/>
            </a:xfrm>
          </p:grpSpPr>
          <p:sp>
            <p:nvSpPr>
              <p:cNvPr id="188" name="Freeform 169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AutoShape 170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9" name="Group 171"/>
            <p:cNvGrpSpPr>
              <a:grpSpLocks/>
            </p:cNvGrpSpPr>
            <p:nvPr/>
          </p:nvGrpSpPr>
          <p:grpSpPr bwMode="auto">
            <a:xfrm rot="-5400000">
              <a:off x="1294" y="1522"/>
              <a:ext cx="52" cy="186"/>
              <a:chOff x="7200" y="1440"/>
              <a:chExt cx="1080" cy="2700"/>
            </a:xfrm>
          </p:grpSpPr>
          <p:sp>
            <p:nvSpPr>
              <p:cNvPr id="186" name="Freeform 172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AutoShape 173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0" name="Group 174"/>
            <p:cNvGrpSpPr>
              <a:grpSpLocks/>
            </p:cNvGrpSpPr>
            <p:nvPr/>
          </p:nvGrpSpPr>
          <p:grpSpPr bwMode="auto">
            <a:xfrm>
              <a:off x="1387" y="1615"/>
              <a:ext cx="53" cy="184"/>
              <a:chOff x="7200" y="1440"/>
              <a:chExt cx="1080" cy="2700"/>
            </a:xfrm>
          </p:grpSpPr>
          <p:sp>
            <p:nvSpPr>
              <p:cNvPr id="184" name="Freeform 183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AutoShape 176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1" name="Group 177"/>
            <p:cNvGrpSpPr>
              <a:grpSpLocks/>
            </p:cNvGrpSpPr>
            <p:nvPr/>
          </p:nvGrpSpPr>
          <p:grpSpPr bwMode="auto">
            <a:xfrm>
              <a:off x="1200" y="1431"/>
              <a:ext cx="53" cy="184"/>
              <a:chOff x="7200" y="1440"/>
              <a:chExt cx="1080" cy="2700"/>
            </a:xfrm>
          </p:grpSpPr>
          <p:sp>
            <p:nvSpPr>
              <p:cNvPr id="182" name="Freeform 178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AutoShape 179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00" name="Group 180"/>
          <p:cNvGrpSpPr>
            <a:grpSpLocks/>
          </p:cNvGrpSpPr>
          <p:nvPr/>
        </p:nvGrpSpPr>
        <p:grpSpPr bwMode="auto">
          <a:xfrm>
            <a:off x="9109816" y="926515"/>
            <a:ext cx="1444664" cy="1115540"/>
            <a:chOff x="3120" y="3312"/>
            <a:chExt cx="1488" cy="1488"/>
          </a:xfrm>
        </p:grpSpPr>
        <p:grpSp>
          <p:nvGrpSpPr>
            <p:cNvPr id="201" name="Group 181"/>
            <p:cNvGrpSpPr>
              <a:grpSpLocks/>
            </p:cNvGrpSpPr>
            <p:nvPr/>
          </p:nvGrpSpPr>
          <p:grpSpPr bwMode="auto">
            <a:xfrm>
              <a:off x="3120" y="3312"/>
              <a:ext cx="1488" cy="1488"/>
              <a:chOff x="0" y="384"/>
              <a:chExt cx="1488" cy="1488"/>
            </a:xfrm>
          </p:grpSpPr>
          <p:sp>
            <p:nvSpPr>
              <p:cNvPr id="214" name="AutoShape 182"/>
              <p:cNvSpPr>
                <a:spLocks noChangeArrowheads="1"/>
              </p:cNvSpPr>
              <p:nvPr/>
            </p:nvSpPr>
            <p:spPr bwMode="auto">
              <a:xfrm>
                <a:off x="0" y="384"/>
                <a:ext cx="1488" cy="1488"/>
              </a:xfrm>
              <a:prstGeom prst="sun">
                <a:avLst>
                  <a:gd name="adj" fmla="val 25000"/>
                </a:avLst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0066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FF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15" name="Group 223"/>
              <p:cNvGrpSpPr>
                <a:grpSpLocks/>
              </p:cNvGrpSpPr>
              <p:nvPr/>
            </p:nvGrpSpPr>
            <p:grpSpPr bwMode="auto">
              <a:xfrm>
                <a:off x="576" y="960"/>
                <a:ext cx="53" cy="368"/>
                <a:chOff x="5088" y="2666"/>
                <a:chExt cx="53" cy="368"/>
              </a:xfrm>
            </p:grpSpPr>
            <p:grpSp>
              <p:nvGrpSpPr>
                <p:cNvPr id="216" name="Group 224"/>
                <p:cNvGrpSpPr>
                  <a:grpSpLocks/>
                </p:cNvGrpSpPr>
                <p:nvPr/>
              </p:nvGrpSpPr>
              <p:grpSpPr bwMode="auto">
                <a:xfrm>
                  <a:off x="5088" y="2850"/>
                  <a:ext cx="53" cy="184"/>
                  <a:chOff x="7200" y="1440"/>
                  <a:chExt cx="1080" cy="2700"/>
                </a:xfrm>
              </p:grpSpPr>
              <p:sp>
                <p:nvSpPr>
                  <p:cNvPr id="220" name="Freeform 185"/>
                  <p:cNvSpPr>
                    <a:spLocks/>
                  </p:cNvSpPr>
                  <p:nvPr/>
                </p:nvSpPr>
                <p:spPr bwMode="auto">
                  <a:xfrm>
                    <a:off x="7200" y="1440"/>
                    <a:ext cx="1080" cy="2700"/>
                  </a:xfrm>
                  <a:custGeom>
                    <a:avLst/>
                    <a:gdLst>
                      <a:gd name="T0" fmla="*/ 540 w 1080"/>
                      <a:gd name="T1" fmla="*/ 0 h 2700"/>
                      <a:gd name="T2" fmla="*/ 1080 w 1080"/>
                      <a:gd name="T3" fmla="*/ 540 h 2700"/>
                      <a:gd name="T4" fmla="*/ 1080 w 1080"/>
                      <a:gd name="T5" fmla="*/ 2160 h 2700"/>
                      <a:gd name="T6" fmla="*/ 540 w 1080"/>
                      <a:gd name="T7" fmla="*/ 2700 h 2700"/>
                      <a:gd name="T8" fmla="*/ 0 w 1080"/>
                      <a:gd name="T9" fmla="*/ 2160 h 2700"/>
                      <a:gd name="T10" fmla="*/ 0 w 1080"/>
                      <a:gd name="T11" fmla="*/ 540 h 2700"/>
                      <a:gd name="T12" fmla="*/ 540 w 1080"/>
                      <a:gd name="T13" fmla="*/ 0 h 27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0"/>
                      <a:gd name="T22" fmla="*/ 0 h 2700"/>
                      <a:gd name="T23" fmla="*/ 1080 w 1080"/>
                      <a:gd name="T24" fmla="*/ 2700 h 27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0" h="2700">
                        <a:moveTo>
                          <a:pt x="540" y="0"/>
                        </a:moveTo>
                        <a:lnTo>
                          <a:pt x="1080" y="540"/>
                        </a:lnTo>
                        <a:lnTo>
                          <a:pt x="1080" y="2160"/>
                        </a:lnTo>
                        <a:lnTo>
                          <a:pt x="540" y="2700"/>
                        </a:lnTo>
                        <a:lnTo>
                          <a:pt x="0" y="2160"/>
                        </a:lnTo>
                        <a:lnTo>
                          <a:pt x="0" y="540"/>
                        </a:lnTo>
                        <a:lnTo>
                          <a:pt x="54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" name="AutoShape 186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1980"/>
                    <a:ext cx="180" cy="1620"/>
                  </a:xfrm>
                  <a:prstGeom prst="flowChartTerminator">
                    <a:avLst/>
                  </a:pr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7" name="Group 187"/>
                <p:cNvGrpSpPr>
                  <a:grpSpLocks/>
                </p:cNvGrpSpPr>
                <p:nvPr/>
              </p:nvGrpSpPr>
              <p:grpSpPr bwMode="auto">
                <a:xfrm>
                  <a:off x="5088" y="2666"/>
                  <a:ext cx="53" cy="184"/>
                  <a:chOff x="7200" y="1440"/>
                  <a:chExt cx="1080" cy="2700"/>
                </a:xfrm>
              </p:grpSpPr>
              <p:sp>
                <p:nvSpPr>
                  <p:cNvPr id="218" name="Freeform 188"/>
                  <p:cNvSpPr>
                    <a:spLocks/>
                  </p:cNvSpPr>
                  <p:nvPr/>
                </p:nvSpPr>
                <p:spPr bwMode="auto">
                  <a:xfrm>
                    <a:off x="7200" y="1440"/>
                    <a:ext cx="1080" cy="2700"/>
                  </a:xfrm>
                  <a:custGeom>
                    <a:avLst/>
                    <a:gdLst>
                      <a:gd name="T0" fmla="*/ 540 w 1080"/>
                      <a:gd name="T1" fmla="*/ 0 h 2700"/>
                      <a:gd name="T2" fmla="*/ 1080 w 1080"/>
                      <a:gd name="T3" fmla="*/ 540 h 2700"/>
                      <a:gd name="T4" fmla="*/ 1080 w 1080"/>
                      <a:gd name="T5" fmla="*/ 2160 h 2700"/>
                      <a:gd name="T6" fmla="*/ 540 w 1080"/>
                      <a:gd name="T7" fmla="*/ 2700 h 2700"/>
                      <a:gd name="T8" fmla="*/ 0 w 1080"/>
                      <a:gd name="T9" fmla="*/ 2160 h 2700"/>
                      <a:gd name="T10" fmla="*/ 0 w 1080"/>
                      <a:gd name="T11" fmla="*/ 540 h 2700"/>
                      <a:gd name="T12" fmla="*/ 540 w 1080"/>
                      <a:gd name="T13" fmla="*/ 0 h 27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0"/>
                      <a:gd name="T22" fmla="*/ 0 h 2700"/>
                      <a:gd name="T23" fmla="*/ 1080 w 1080"/>
                      <a:gd name="T24" fmla="*/ 2700 h 27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0" h="2700">
                        <a:moveTo>
                          <a:pt x="540" y="0"/>
                        </a:moveTo>
                        <a:lnTo>
                          <a:pt x="1080" y="540"/>
                        </a:lnTo>
                        <a:lnTo>
                          <a:pt x="1080" y="2160"/>
                        </a:lnTo>
                        <a:lnTo>
                          <a:pt x="540" y="2700"/>
                        </a:lnTo>
                        <a:lnTo>
                          <a:pt x="0" y="2160"/>
                        </a:lnTo>
                        <a:lnTo>
                          <a:pt x="0" y="540"/>
                        </a:lnTo>
                        <a:lnTo>
                          <a:pt x="54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" name="AutoShape 189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1980"/>
                    <a:ext cx="180" cy="1620"/>
                  </a:xfrm>
                  <a:prstGeom prst="flowChartTerminator">
                    <a:avLst/>
                  </a:pr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02" name="Group 190"/>
            <p:cNvGrpSpPr>
              <a:grpSpLocks/>
            </p:cNvGrpSpPr>
            <p:nvPr/>
          </p:nvGrpSpPr>
          <p:grpSpPr bwMode="auto">
            <a:xfrm rot="-5400000">
              <a:off x="3934" y="3970"/>
              <a:ext cx="52" cy="186"/>
              <a:chOff x="7200" y="1440"/>
              <a:chExt cx="1080" cy="2700"/>
            </a:xfrm>
          </p:grpSpPr>
          <p:sp>
            <p:nvSpPr>
              <p:cNvPr id="212" name="Freeform 191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AutoShape 192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3" name="Group 193"/>
            <p:cNvGrpSpPr>
              <a:grpSpLocks/>
            </p:cNvGrpSpPr>
            <p:nvPr/>
          </p:nvGrpSpPr>
          <p:grpSpPr bwMode="auto">
            <a:xfrm>
              <a:off x="4027" y="4063"/>
              <a:ext cx="53" cy="184"/>
              <a:chOff x="7200" y="1440"/>
              <a:chExt cx="1080" cy="2700"/>
            </a:xfrm>
          </p:grpSpPr>
          <p:sp>
            <p:nvSpPr>
              <p:cNvPr id="210" name="Freeform 194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AutoShape 195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4" name="Group 196"/>
            <p:cNvGrpSpPr>
              <a:grpSpLocks/>
            </p:cNvGrpSpPr>
            <p:nvPr/>
          </p:nvGrpSpPr>
          <p:grpSpPr bwMode="auto">
            <a:xfrm>
              <a:off x="3840" y="3879"/>
              <a:ext cx="53" cy="184"/>
              <a:chOff x="7200" y="1440"/>
              <a:chExt cx="1080" cy="2700"/>
            </a:xfrm>
          </p:grpSpPr>
          <p:sp>
            <p:nvSpPr>
              <p:cNvPr id="208" name="Freeform 197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AutoShape 198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" name="Group 199"/>
            <p:cNvGrpSpPr>
              <a:grpSpLocks/>
            </p:cNvGrpSpPr>
            <p:nvPr/>
          </p:nvGrpSpPr>
          <p:grpSpPr bwMode="auto">
            <a:xfrm>
              <a:off x="4027" y="3879"/>
              <a:ext cx="53" cy="184"/>
              <a:chOff x="7200" y="1440"/>
              <a:chExt cx="1080" cy="2700"/>
            </a:xfrm>
          </p:grpSpPr>
          <p:sp>
            <p:nvSpPr>
              <p:cNvPr id="206" name="Freeform 200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AutoShape 201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22" name="Group 202"/>
          <p:cNvGrpSpPr>
            <a:grpSpLocks/>
          </p:cNvGrpSpPr>
          <p:nvPr/>
        </p:nvGrpSpPr>
        <p:grpSpPr bwMode="auto">
          <a:xfrm>
            <a:off x="9109816" y="926515"/>
            <a:ext cx="1444664" cy="1115540"/>
            <a:chOff x="288" y="2352"/>
            <a:chExt cx="1488" cy="1488"/>
          </a:xfrm>
        </p:grpSpPr>
        <p:grpSp>
          <p:nvGrpSpPr>
            <p:cNvPr id="223" name="Group 203"/>
            <p:cNvGrpSpPr>
              <a:grpSpLocks/>
            </p:cNvGrpSpPr>
            <p:nvPr/>
          </p:nvGrpSpPr>
          <p:grpSpPr bwMode="auto">
            <a:xfrm>
              <a:off x="288" y="2352"/>
              <a:ext cx="1488" cy="1488"/>
              <a:chOff x="0" y="384"/>
              <a:chExt cx="1488" cy="1488"/>
            </a:xfrm>
          </p:grpSpPr>
          <p:sp>
            <p:nvSpPr>
              <p:cNvPr id="239" name="AutoShape 204"/>
              <p:cNvSpPr>
                <a:spLocks noChangeArrowheads="1"/>
              </p:cNvSpPr>
              <p:nvPr/>
            </p:nvSpPr>
            <p:spPr bwMode="auto">
              <a:xfrm>
                <a:off x="0" y="384"/>
                <a:ext cx="1488" cy="1488"/>
              </a:xfrm>
              <a:prstGeom prst="sun">
                <a:avLst>
                  <a:gd name="adj" fmla="val 25000"/>
                </a:avLst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0066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FF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0" name="Group 205"/>
              <p:cNvGrpSpPr>
                <a:grpSpLocks/>
              </p:cNvGrpSpPr>
              <p:nvPr/>
            </p:nvGrpSpPr>
            <p:grpSpPr bwMode="auto">
              <a:xfrm>
                <a:off x="576" y="960"/>
                <a:ext cx="53" cy="368"/>
                <a:chOff x="5088" y="2666"/>
                <a:chExt cx="53" cy="368"/>
              </a:xfrm>
            </p:grpSpPr>
            <p:grpSp>
              <p:nvGrpSpPr>
                <p:cNvPr id="241" name="Group 206"/>
                <p:cNvGrpSpPr>
                  <a:grpSpLocks/>
                </p:cNvGrpSpPr>
                <p:nvPr/>
              </p:nvGrpSpPr>
              <p:grpSpPr bwMode="auto">
                <a:xfrm>
                  <a:off x="5088" y="2850"/>
                  <a:ext cx="53" cy="184"/>
                  <a:chOff x="7200" y="1440"/>
                  <a:chExt cx="1080" cy="2700"/>
                </a:xfrm>
              </p:grpSpPr>
              <p:sp>
                <p:nvSpPr>
                  <p:cNvPr id="245" name="Freeform 207"/>
                  <p:cNvSpPr>
                    <a:spLocks/>
                  </p:cNvSpPr>
                  <p:nvPr/>
                </p:nvSpPr>
                <p:spPr bwMode="auto">
                  <a:xfrm>
                    <a:off x="7200" y="1440"/>
                    <a:ext cx="1080" cy="2700"/>
                  </a:xfrm>
                  <a:custGeom>
                    <a:avLst/>
                    <a:gdLst>
                      <a:gd name="T0" fmla="*/ 540 w 1080"/>
                      <a:gd name="T1" fmla="*/ 0 h 2700"/>
                      <a:gd name="T2" fmla="*/ 1080 w 1080"/>
                      <a:gd name="T3" fmla="*/ 540 h 2700"/>
                      <a:gd name="T4" fmla="*/ 1080 w 1080"/>
                      <a:gd name="T5" fmla="*/ 2160 h 2700"/>
                      <a:gd name="T6" fmla="*/ 540 w 1080"/>
                      <a:gd name="T7" fmla="*/ 2700 h 2700"/>
                      <a:gd name="T8" fmla="*/ 0 w 1080"/>
                      <a:gd name="T9" fmla="*/ 2160 h 2700"/>
                      <a:gd name="T10" fmla="*/ 0 w 1080"/>
                      <a:gd name="T11" fmla="*/ 540 h 2700"/>
                      <a:gd name="T12" fmla="*/ 540 w 1080"/>
                      <a:gd name="T13" fmla="*/ 0 h 27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0"/>
                      <a:gd name="T22" fmla="*/ 0 h 2700"/>
                      <a:gd name="T23" fmla="*/ 1080 w 1080"/>
                      <a:gd name="T24" fmla="*/ 2700 h 27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0" h="2700">
                        <a:moveTo>
                          <a:pt x="540" y="0"/>
                        </a:moveTo>
                        <a:lnTo>
                          <a:pt x="1080" y="540"/>
                        </a:lnTo>
                        <a:lnTo>
                          <a:pt x="1080" y="2160"/>
                        </a:lnTo>
                        <a:lnTo>
                          <a:pt x="540" y="2700"/>
                        </a:lnTo>
                        <a:lnTo>
                          <a:pt x="0" y="2160"/>
                        </a:lnTo>
                        <a:lnTo>
                          <a:pt x="0" y="540"/>
                        </a:lnTo>
                        <a:lnTo>
                          <a:pt x="54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" name="AutoShape 208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1980"/>
                    <a:ext cx="180" cy="1620"/>
                  </a:xfrm>
                  <a:prstGeom prst="flowChartTerminator">
                    <a:avLst/>
                  </a:pr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" name="Group 209"/>
                <p:cNvGrpSpPr>
                  <a:grpSpLocks/>
                </p:cNvGrpSpPr>
                <p:nvPr/>
              </p:nvGrpSpPr>
              <p:grpSpPr bwMode="auto">
                <a:xfrm>
                  <a:off x="5088" y="2666"/>
                  <a:ext cx="53" cy="184"/>
                  <a:chOff x="7200" y="1440"/>
                  <a:chExt cx="1080" cy="2700"/>
                </a:xfrm>
              </p:grpSpPr>
              <p:sp>
                <p:nvSpPr>
                  <p:cNvPr id="243" name="Freeform 210"/>
                  <p:cNvSpPr>
                    <a:spLocks/>
                  </p:cNvSpPr>
                  <p:nvPr/>
                </p:nvSpPr>
                <p:spPr bwMode="auto">
                  <a:xfrm>
                    <a:off x="7200" y="1440"/>
                    <a:ext cx="1080" cy="2700"/>
                  </a:xfrm>
                  <a:custGeom>
                    <a:avLst/>
                    <a:gdLst>
                      <a:gd name="T0" fmla="*/ 540 w 1080"/>
                      <a:gd name="T1" fmla="*/ 0 h 2700"/>
                      <a:gd name="T2" fmla="*/ 1080 w 1080"/>
                      <a:gd name="T3" fmla="*/ 540 h 2700"/>
                      <a:gd name="T4" fmla="*/ 1080 w 1080"/>
                      <a:gd name="T5" fmla="*/ 2160 h 2700"/>
                      <a:gd name="T6" fmla="*/ 540 w 1080"/>
                      <a:gd name="T7" fmla="*/ 2700 h 2700"/>
                      <a:gd name="T8" fmla="*/ 0 w 1080"/>
                      <a:gd name="T9" fmla="*/ 2160 h 2700"/>
                      <a:gd name="T10" fmla="*/ 0 w 1080"/>
                      <a:gd name="T11" fmla="*/ 540 h 2700"/>
                      <a:gd name="T12" fmla="*/ 540 w 1080"/>
                      <a:gd name="T13" fmla="*/ 0 h 27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0"/>
                      <a:gd name="T22" fmla="*/ 0 h 2700"/>
                      <a:gd name="T23" fmla="*/ 1080 w 1080"/>
                      <a:gd name="T24" fmla="*/ 2700 h 27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0" h="2700">
                        <a:moveTo>
                          <a:pt x="540" y="0"/>
                        </a:moveTo>
                        <a:lnTo>
                          <a:pt x="1080" y="540"/>
                        </a:lnTo>
                        <a:lnTo>
                          <a:pt x="1080" y="2160"/>
                        </a:lnTo>
                        <a:lnTo>
                          <a:pt x="540" y="2700"/>
                        </a:lnTo>
                        <a:lnTo>
                          <a:pt x="0" y="2160"/>
                        </a:lnTo>
                        <a:lnTo>
                          <a:pt x="0" y="540"/>
                        </a:lnTo>
                        <a:lnTo>
                          <a:pt x="54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4" name="AutoShape 211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1980"/>
                    <a:ext cx="180" cy="1620"/>
                  </a:xfrm>
                  <a:prstGeom prst="flowChartTerminator">
                    <a:avLst/>
                  </a:pr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24" name="Group 212"/>
            <p:cNvGrpSpPr>
              <a:grpSpLocks/>
            </p:cNvGrpSpPr>
            <p:nvPr/>
          </p:nvGrpSpPr>
          <p:grpSpPr bwMode="auto">
            <a:xfrm rot="-5400000">
              <a:off x="1101" y="2827"/>
              <a:ext cx="53" cy="186"/>
              <a:chOff x="7200" y="1440"/>
              <a:chExt cx="1080" cy="2700"/>
            </a:xfrm>
          </p:grpSpPr>
          <p:sp>
            <p:nvSpPr>
              <p:cNvPr id="237" name="Freeform 213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AutoShape 214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" name="Group 215"/>
            <p:cNvGrpSpPr>
              <a:grpSpLocks/>
            </p:cNvGrpSpPr>
            <p:nvPr/>
          </p:nvGrpSpPr>
          <p:grpSpPr bwMode="auto">
            <a:xfrm rot="-5400000">
              <a:off x="1102" y="3194"/>
              <a:ext cx="52" cy="186"/>
              <a:chOff x="7200" y="1440"/>
              <a:chExt cx="1080" cy="2700"/>
            </a:xfrm>
          </p:grpSpPr>
          <p:sp>
            <p:nvSpPr>
              <p:cNvPr id="235" name="Freeform 216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AutoShape 217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6" name="Group 218"/>
            <p:cNvGrpSpPr>
              <a:grpSpLocks/>
            </p:cNvGrpSpPr>
            <p:nvPr/>
          </p:nvGrpSpPr>
          <p:grpSpPr bwMode="auto">
            <a:xfrm rot="-5400000">
              <a:off x="1102" y="3010"/>
              <a:ext cx="52" cy="186"/>
              <a:chOff x="7200" y="1440"/>
              <a:chExt cx="1080" cy="2700"/>
            </a:xfrm>
          </p:grpSpPr>
          <p:sp>
            <p:nvSpPr>
              <p:cNvPr id="233" name="Freeform 219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AutoShape 220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7" name="Group 221"/>
            <p:cNvGrpSpPr>
              <a:grpSpLocks/>
            </p:cNvGrpSpPr>
            <p:nvPr/>
          </p:nvGrpSpPr>
          <p:grpSpPr bwMode="auto">
            <a:xfrm>
              <a:off x="1195" y="3103"/>
              <a:ext cx="53" cy="184"/>
              <a:chOff x="7200" y="1440"/>
              <a:chExt cx="1080" cy="2700"/>
            </a:xfrm>
          </p:grpSpPr>
          <p:sp>
            <p:nvSpPr>
              <p:cNvPr id="231" name="Freeform 230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AutoShape 223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8" name="Group 224"/>
            <p:cNvGrpSpPr>
              <a:grpSpLocks/>
            </p:cNvGrpSpPr>
            <p:nvPr/>
          </p:nvGrpSpPr>
          <p:grpSpPr bwMode="auto">
            <a:xfrm>
              <a:off x="1195" y="2919"/>
              <a:ext cx="53" cy="184"/>
              <a:chOff x="7200" y="1440"/>
              <a:chExt cx="1080" cy="2700"/>
            </a:xfrm>
          </p:grpSpPr>
          <p:sp>
            <p:nvSpPr>
              <p:cNvPr id="229" name="Freeform 225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AutoShape 226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47" name="Group 227"/>
          <p:cNvGrpSpPr>
            <a:grpSpLocks/>
          </p:cNvGrpSpPr>
          <p:nvPr/>
        </p:nvGrpSpPr>
        <p:grpSpPr bwMode="auto">
          <a:xfrm>
            <a:off x="9109816" y="926515"/>
            <a:ext cx="1444664" cy="1115540"/>
            <a:chOff x="768" y="2592"/>
            <a:chExt cx="1488" cy="1488"/>
          </a:xfrm>
        </p:grpSpPr>
        <p:grpSp>
          <p:nvGrpSpPr>
            <p:cNvPr id="248" name="Group 228"/>
            <p:cNvGrpSpPr>
              <a:grpSpLocks/>
            </p:cNvGrpSpPr>
            <p:nvPr/>
          </p:nvGrpSpPr>
          <p:grpSpPr bwMode="auto">
            <a:xfrm>
              <a:off x="768" y="2592"/>
              <a:ext cx="1488" cy="1488"/>
              <a:chOff x="0" y="384"/>
              <a:chExt cx="1488" cy="1488"/>
            </a:xfrm>
          </p:grpSpPr>
          <p:sp>
            <p:nvSpPr>
              <p:cNvPr id="264" name="AutoShape 229"/>
              <p:cNvSpPr>
                <a:spLocks noChangeArrowheads="1"/>
              </p:cNvSpPr>
              <p:nvPr/>
            </p:nvSpPr>
            <p:spPr bwMode="auto">
              <a:xfrm>
                <a:off x="0" y="384"/>
                <a:ext cx="1488" cy="1488"/>
              </a:xfrm>
              <a:prstGeom prst="sun">
                <a:avLst>
                  <a:gd name="adj" fmla="val 25000"/>
                </a:avLst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0066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FF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65" name="Group 230"/>
              <p:cNvGrpSpPr>
                <a:grpSpLocks/>
              </p:cNvGrpSpPr>
              <p:nvPr/>
            </p:nvGrpSpPr>
            <p:grpSpPr bwMode="auto">
              <a:xfrm>
                <a:off x="576" y="960"/>
                <a:ext cx="53" cy="368"/>
                <a:chOff x="5088" y="2666"/>
                <a:chExt cx="53" cy="368"/>
              </a:xfrm>
            </p:grpSpPr>
            <p:grpSp>
              <p:nvGrpSpPr>
                <p:cNvPr id="266" name="Group 231"/>
                <p:cNvGrpSpPr>
                  <a:grpSpLocks/>
                </p:cNvGrpSpPr>
                <p:nvPr/>
              </p:nvGrpSpPr>
              <p:grpSpPr bwMode="auto">
                <a:xfrm>
                  <a:off x="5088" y="2850"/>
                  <a:ext cx="53" cy="184"/>
                  <a:chOff x="7200" y="1440"/>
                  <a:chExt cx="1080" cy="2700"/>
                </a:xfrm>
              </p:grpSpPr>
              <p:sp>
                <p:nvSpPr>
                  <p:cNvPr id="270" name="Freeform 232"/>
                  <p:cNvSpPr>
                    <a:spLocks/>
                  </p:cNvSpPr>
                  <p:nvPr/>
                </p:nvSpPr>
                <p:spPr bwMode="auto">
                  <a:xfrm>
                    <a:off x="7200" y="1440"/>
                    <a:ext cx="1080" cy="2700"/>
                  </a:xfrm>
                  <a:custGeom>
                    <a:avLst/>
                    <a:gdLst>
                      <a:gd name="T0" fmla="*/ 540 w 1080"/>
                      <a:gd name="T1" fmla="*/ 0 h 2700"/>
                      <a:gd name="T2" fmla="*/ 1080 w 1080"/>
                      <a:gd name="T3" fmla="*/ 540 h 2700"/>
                      <a:gd name="T4" fmla="*/ 1080 w 1080"/>
                      <a:gd name="T5" fmla="*/ 2160 h 2700"/>
                      <a:gd name="T6" fmla="*/ 540 w 1080"/>
                      <a:gd name="T7" fmla="*/ 2700 h 2700"/>
                      <a:gd name="T8" fmla="*/ 0 w 1080"/>
                      <a:gd name="T9" fmla="*/ 2160 h 2700"/>
                      <a:gd name="T10" fmla="*/ 0 w 1080"/>
                      <a:gd name="T11" fmla="*/ 540 h 2700"/>
                      <a:gd name="T12" fmla="*/ 540 w 1080"/>
                      <a:gd name="T13" fmla="*/ 0 h 27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0"/>
                      <a:gd name="T22" fmla="*/ 0 h 2700"/>
                      <a:gd name="T23" fmla="*/ 1080 w 1080"/>
                      <a:gd name="T24" fmla="*/ 2700 h 27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0" h="2700">
                        <a:moveTo>
                          <a:pt x="540" y="0"/>
                        </a:moveTo>
                        <a:lnTo>
                          <a:pt x="1080" y="540"/>
                        </a:lnTo>
                        <a:lnTo>
                          <a:pt x="1080" y="2160"/>
                        </a:lnTo>
                        <a:lnTo>
                          <a:pt x="540" y="2700"/>
                        </a:lnTo>
                        <a:lnTo>
                          <a:pt x="0" y="2160"/>
                        </a:lnTo>
                        <a:lnTo>
                          <a:pt x="0" y="540"/>
                        </a:lnTo>
                        <a:lnTo>
                          <a:pt x="54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1" name="AutoShape 233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1980"/>
                    <a:ext cx="180" cy="1620"/>
                  </a:xfrm>
                  <a:prstGeom prst="flowChartTerminator">
                    <a:avLst/>
                  </a:pr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7" name="Group 234"/>
                <p:cNvGrpSpPr>
                  <a:grpSpLocks/>
                </p:cNvGrpSpPr>
                <p:nvPr/>
              </p:nvGrpSpPr>
              <p:grpSpPr bwMode="auto">
                <a:xfrm>
                  <a:off x="5088" y="2666"/>
                  <a:ext cx="53" cy="184"/>
                  <a:chOff x="7200" y="1440"/>
                  <a:chExt cx="1080" cy="2700"/>
                </a:xfrm>
              </p:grpSpPr>
              <p:sp>
                <p:nvSpPr>
                  <p:cNvPr id="268" name="Freeform 235"/>
                  <p:cNvSpPr>
                    <a:spLocks/>
                  </p:cNvSpPr>
                  <p:nvPr/>
                </p:nvSpPr>
                <p:spPr bwMode="auto">
                  <a:xfrm>
                    <a:off x="7200" y="1440"/>
                    <a:ext cx="1080" cy="2700"/>
                  </a:xfrm>
                  <a:custGeom>
                    <a:avLst/>
                    <a:gdLst>
                      <a:gd name="T0" fmla="*/ 540 w 1080"/>
                      <a:gd name="T1" fmla="*/ 0 h 2700"/>
                      <a:gd name="T2" fmla="*/ 1080 w 1080"/>
                      <a:gd name="T3" fmla="*/ 540 h 2700"/>
                      <a:gd name="T4" fmla="*/ 1080 w 1080"/>
                      <a:gd name="T5" fmla="*/ 2160 h 2700"/>
                      <a:gd name="T6" fmla="*/ 540 w 1080"/>
                      <a:gd name="T7" fmla="*/ 2700 h 2700"/>
                      <a:gd name="T8" fmla="*/ 0 w 1080"/>
                      <a:gd name="T9" fmla="*/ 2160 h 2700"/>
                      <a:gd name="T10" fmla="*/ 0 w 1080"/>
                      <a:gd name="T11" fmla="*/ 540 h 2700"/>
                      <a:gd name="T12" fmla="*/ 540 w 1080"/>
                      <a:gd name="T13" fmla="*/ 0 h 27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0"/>
                      <a:gd name="T22" fmla="*/ 0 h 2700"/>
                      <a:gd name="T23" fmla="*/ 1080 w 1080"/>
                      <a:gd name="T24" fmla="*/ 2700 h 27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0" h="2700">
                        <a:moveTo>
                          <a:pt x="540" y="0"/>
                        </a:moveTo>
                        <a:lnTo>
                          <a:pt x="1080" y="540"/>
                        </a:lnTo>
                        <a:lnTo>
                          <a:pt x="1080" y="2160"/>
                        </a:lnTo>
                        <a:lnTo>
                          <a:pt x="540" y="2700"/>
                        </a:lnTo>
                        <a:lnTo>
                          <a:pt x="0" y="2160"/>
                        </a:lnTo>
                        <a:lnTo>
                          <a:pt x="0" y="540"/>
                        </a:lnTo>
                        <a:lnTo>
                          <a:pt x="54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9" name="AutoShape 236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1980"/>
                    <a:ext cx="180" cy="1620"/>
                  </a:xfrm>
                  <a:prstGeom prst="flowChartTerminator">
                    <a:avLst/>
                  </a:pr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49" name="Group 237"/>
            <p:cNvGrpSpPr>
              <a:grpSpLocks/>
            </p:cNvGrpSpPr>
            <p:nvPr/>
          </p:nvGrpSpPr>
          <p:grpSpPr bwMode="auto">
            <a:xfrm rot="-5400000">
              <a:off x="1581" y="3054"/>
              <a:ext cx="53" cy="186"/>
              <a:chOff x="7200" y="1440"/>
              <a:chExt cx="1080" cy="2700"/>
            </a:xfrm>
          </p:grpSpPr>
          <p:sp>
            <p:nvSpPr>
              <p:cNvPr id="262" name="Freeform 238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" name="AutoShape 239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0" name="Group 240"/>
            <p:cNvGrpSpPr>
              <a:grpSpLocks/>
            </p:cNvGrpSpPr>
            <p:nvPr/>
          </p:nvGrpSpPr>
          <p:grpSpPr bwMode="auto">
            <a:xfrm rot="-5400000">
              <a:off x="1582" y="3421"/>
              <a:ext cx="52" cy="186"/>
              <a:chOff x="7200" y="1440"/>
              <a:chExt cx="1080" cy="2700"/>
            </a:xfrm>
          </p:grpSpPr>
          <p:sp>
            <p:nvSpPr>
              <p:cNvPr id="260" name="Freeform 241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" name="AutoShape 242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1" name="Group 243"/>
            <p:cNvGrpSpPr>
              <a:grpSpLocks/>
            </p:cNvGrpSpPr>
            <p:nvPr/>
          </p:nvGrpSpPr>
          <p:grpSpPr bwMode="auto">
            <a:xfrm rot="-5400000">
              <a:off x="1582" y="3237"/>
              <a:ext cx="52" cy="186"/>
              <a:chOff x="7200" y="1440"/>
              <a:chExt cx="1080" cy="2700"/>
            </a:xfrm>
          </p:grpSpPr>
          <p:sp>
            <p:nvSpPr>
              <p:cNvPr id="258" name="Freeform 244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" name="AutoShape 245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2" name="Group 246"/>
            <p:cNvGrpSpPr>
              <a:grpSpLocks/>
            </p:cNvGrpSpPr>
            <p:nvPr/>
          </p:nvGrpSpPr>
          <p:grpSpPr bwMode="auto">
            <a:xfrm>
              <a:off x="1488" y="3330"/>
              <a:ext cx="53" cy="184"/>
              <a:chOff x="7200" y="1440"/>
              <a:chExt cx="1080" cy="2700"/>
            </a:xfrm>
          </p:grpSpPr>
          <p:sp>
            <p:nvSpPr>
              <p:cNvPr id="256" name="Freeform 255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" name="AutoShape 248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3" name="Group 249"/>
            <p:cNvGrpSpPr>
              <a:grpSpLocks/>
            </p:cNvGrpSpPr>
            <p:nvPr/>
          </p:nvGrpSpPr>
          <p:grpSpPr bwMode="auto">
            <a:xfrm>
              <a:off x="1675" y="3146"/>
              <a:ext cx="53" cy="184"/>
              <a:chOff x="7200" y="1440"/>
              <a:chExt cx="1080" cy="2700"/>
            </a:xfrm>
          </p:grpSpPr>
          <p:sp>
            <p:nvSpPr>
              <p:cNvPr id="254" name="Freeform 250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" name="AutoShape 251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72" name="Group 252"/>
          <p:cNvGrpSpPr>
            <a:grpSpLocks/>
          </p:cNvGrpSpPr>
          <p:nvPr/>
        </p:nvGrpSpPr>
        <p:grpSpPr bwMode="auto">
          <a:xfrm>
            <a:off x="9109816" y="926515"/>
            <a:ext cx="1444664" cy="1115540"/>
            <a:chOff x="528" y="2496"/>
            <a:chExt cx="1488" cy="1488"/>
          </a:xfrm>
        </p:grpSpPr>
        <p:grpSp>
          <p:nvGrpSpPr>
            <p:cNvPr id="273" name="Group 253"/>
            <p:cNvGrpSpPr>
              <a:grpSpLocks/>
            </p:cNvGrpSpPr>
            <p:nvPr/>
          </p:nvGrpSpPr>
          <p:grpSpPr bwMode="auto">
            <a:xfrm>
              <a:off x="528" y="2496"/>
              <a:ext cx="1488" cy="1488"/>
              <a:chOff x="0" y="384"/>
              <a:chExt cx="1488" cy="1488"/>
            </a:xfrm>
          </p:grpSpPr>
          <p:sp>
            <p:nvSpPr>
              <p:cNvPr id="280" name="AutoShape 254"/>
              <p:cNvSpPr>
                <a:spLocks noChangeArrowheads="1"/>
              </p:cNvSpPr>
              <p:nvPr/>
            </p:nvSpPr>
            <p:spPr bwMode="auto">
              <a:xfrm>
                <a:off x="0" y="384"/>
                <a:ext cx="1488" cy="1488"/>
              </a:xfrm>
              <a:prstGeom prst="sun">
                <a:avLst>
                  <a:gd name="adj" fmla="val 25000"/>
                </a:avLst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0066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FF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81" name="Group 724"/>
              <p:cNvGrpSpPr>
                <a:grpSpLocks/>
              </p:cNvGrpSpPr>
              <p:nvPr/>
            </p:nvGrpSpPr>
            <p:grpSpPr bwMode="auto">
              <a:xfrm>
                <a:off x="576" y="960"/>
                <a:ext cx="53" cy="368"/>
                <a:chOff x="5088" y="2666"/>
                <a:chExt cx="53" cy="368"/>
              </a:xfrm>
            </p:grpSpPr>
            <p:grpSp>
              <p:nvGrpSpPr>
                <p:cNvPr id="282" name="Group 725"/>
                <p:cNvGrpSpPr>
                  <a:grpSpLocks/>
                </p:cNvGrpSpPr>
                <p:nvPr/>
              </p:nvGrpSpPr>
              <p:grpSpPr bwMode="auto">
                <a:xfrm>
                  <a:off x="5088" y="2850"/>
                  <a:ext cx="53" cy="184"/>
                  <a:chOff x="7200" y="1440"/>
                  <a:chExt cx="1080" cy="2700"/>
                </a:xfrm>
              </p:grpSpPr>
              <p:sp>
                <p:nvSpPr>
                  <p:cNvPr id="286" name="Freeform 257"/>
                  <p:cNvSpPr>
                    <a:spLocks/>
                  </p:cNvSpPr>
                  <p:nvPr/>
                </p:nvSpPr>
                <p:spPr bwMode="auto">
                  <a:xfrm>
                    <a:off x="7200" y="1440"/>
                    <a:ext cx="1080" cy="2700"/>
                  </a:xfrm>
                  <a:custGeom>
                    <a:avLst/>
                    <a:gdLst>
                      <a:gd name="T0" fmla="*/ 540 w 1080"/>
                      <a:gd name="T1" fmla="*/ 0 h 2700"/>
                      <a:gd name="T2" fmla="*/ 1080 w 1080"/>
                      <a:gd name="T3" fmla="*/ 540 h 2700"/>
                      <a:gd name="T4" fmla="*/ 1080 w 1080"/>
                      <a:gd name="T5" fmla="*/ 2160 h 2700"/>
                      <a:gd name="T6" fmla="*/ 540 w 1080"/>
                      <a:gd name="T7" fmla="*/ 2700 h 2700"/>
                      <a:gd name="T8" fmla="*/ 0 w 1080"/>
                      <a:gd name="T9" fmla="*/ 2160 h 2700"/>
                      <a:gd name="T10" fmla="*/ 0 w 1080"/>
                      <a:gd name="T11" fmla="*/ 540 h 2700"/>
                      <a:gd name="T12" fmla="*/ 540 w 1080"/>
                      <a:gd name="T13" fmla="*/ 0 h 27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0"/>
                      <a:gd name="T22" fmla="*/ 0 h 2700"/>
                      <a:gd name="T23" fmla="*/ 1080 w 1080"/>
                      <a:gd name="T24" fmla="*/ 2700 h 27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0" h="2700">
                        <a:moveTo>
                          <a:pt x="540" y="0"/>
                        </a:moveTo>
                        <a:lnTo>
                          <a:pt x="1080" y="540"/>
                        </a:lnTo>
                        <a:lnTo>
                          <a:pt x="1080" y="2160"/>
                        </a:lnTo>
                        <a:lnTo>
                          <a:pt x="540" y="2700"/>
                        </a:lnTo>
                        <a:lnTo>
                          <a:pt x="0" y="2160"/>
                        </a:lnTo>
                        <a:lnTo>
                          <a:pt x="0" y="540"/>
                        </a:lnTo>
                        <a:lnTo>
                          <a:pt x="54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7" name="AutoShape 258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1980"/>
                    <a:ext cx="180" cy="1620"/>
                  </a:xfrm>
                  <a:prstGeom prst="flowChartTerminator">
                    <a:avLst/>
                  </a:pr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3" name="Group 259"/>
                <p:cNvGrpSpPr>
                  <a:grpSpLocks/>
                </p:cNvGrpSpPr>
                <p:nvPr/>
              </p:nvGrpSpPr>
              <p:grpSpPr bwMode="auto">
                <a:xfrm>
                  <a:off x="5088" y="2666"/>
                  <a:ext cx="53" cy="184"/>
                  <a:chOff x="7200" y="1440"/>
                  <a:chExt cx="1080" cy="2700"/>
                </a:xfrm>
              </p:grpSpPr>
              <p:sp>
                <p:nvSpPr>
                  <p:cNvPr id="284" name="Freeform 260"/>
                  <p:cNvSpPr>
                    <a:spLocks/>
                  </p:cNvSpPr>
                  <p:nvPr/>
                </p:nvSpPr>
                <p:spPr bwMode="auto">
                  <a:xfrm>
                    <a:off x="7200" y="1440"/>
                    <a:ext cx="1080" cy="2700"/>
                  </a:xfrm>
                  <a:custGeom>
                    <a:avLst/>
                    <a:gdLst>
                      <a:gd name="T0" fmla="*/ 540 w 1080"/>
                      <a:gd name="T1" fmla="*/ 0 h 2700"/>
                      <a:gd name="T2" fmla="*/ 1080 w 1080"/>
                      <a:gd name="T3" fmla="*/ 540 h 2700"/>
                      <a:gd name="T4" fmla="*/ 1080 w 1080"/>
                      <a:gd name="T5" fmla="*/ 2160 h 2700"/>
                      <a:gd name="T6" fmla="*/ 540 w 1080"/>
                      <a:gd name="T7" fmla="*/ 2700 h 2700"/>
                      <a:gd name="T8" fmla="*/ 0 w 1080"/>
                      <a:gd name="T9" fmla="*/ 2160 h 2700"/>
                      <a:gd name="T10" fmla="*/ 0 w 1080"/>
                      <a:gd name="T11" fmla="*/ 540 h 2700"/>
                      <a:gd name="T12" fmla="*/ 540 w 1080"/>
                      <a:gd name="T13" fmla="*/ 0 h 27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0"/>
                      <a:gd name="T22" fmla="*/ 0 h 2700"/>
                      <a:gd name="T23" fmla="*/ 1080 w 1080"/>
                      <a:gd name="T24" fmla="*/ 2700 h 27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0" h="2700">
                        <a:moveTo>
                          <a:pt x="540" y="0"/>
                        </a:moveTo>
                        <a:lnTo>
                          <a:pt x="1080" y="540"/>
                        </a:lnTo>
                        <a:lnTo>
                          <a:pt x="1080" y="2160"/>
                        </a:lnTo>
                        <a:lnTo>
                          <a:pt x="540" y="2700"/>
                        </a:lnTo>
                        <a:lnTo>
                          <a:pt x="0" y="2160"/>
                        </a:lnTo>
                        <a:lnTo>
                          <a:pt x="0" y="540"/>
                        </a:lnTo>
                        <a:lnTo>
                          <a:pt x="54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5" name="AutoShape 261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1980"/>
                    <a:ext cx="180" cy="1620"/>
                  </a:xfrm>
                  <a:prstGeom prst="flowChartTerminator">
                    <a:avLst/>
                  </a:pr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74" name="Group 262"/>
            <p:cNvGrpSpPr>
              <a:grpSpLocks/>
            </p:cNvGrpSpPr>
            <p:nvPr/>
          </p:nvGrpSpPr>
          <p:grpSpPr bwMode="auto">
            <a:xfrm>
              <a:off x="1435" y="3247"/>
              <a:ext cx="53" cy="184"/>
              <a:chOff x="7200" y="1440"/>
              <a:chExt cx="1080" cy="2700"/>
            </a:xfrm>
          </p:grpSpPr>
          <p:sp>
            <p:nvSpPr>
              <p:cNvPr id="278" name="Freeform 263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" name="AutoShape 264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5" name="Group 265"/>
            <p:cNvGrpSpPr>
              <a:grpSpLocks/>
            </p:cNvGrpSpPr>
            <p:nvPr/>
          </p:nvGrpSpPr>
          <p:grpSpPr bwMode="auto">
            <a:xfrm>
              <a:off x="1435" y="3063"/>
              <a:ext cx="53" cy="184"/>
              <a:chOff x="7200" y="1440"/>
              <a:chExt cx="1080" cy="2700"/>
            </a:xfrm>
          </p:grpSpPr>
          <p:sp>
            <p:nvSpPr>
              <p:cNvPr id="276" name="Freeform 266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" name="AutoShape 267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88" name="Group 268"/>
          <p:cNvGrpSpPr>
            <a:grpSpLocks/>
          </p:cNvGrpSpPr>
          <p:nvPr/>
        </p:nvGrpSpPr>
        <p:grpSpPr bwMode="auto">
          <a:xfrm>
            <a:off x="9109816" y="926515"/>
            <a:ext cx="1444664" cy="1115540"/>
            <a:chOff x="576" y="2496"/>
            <a:chExt cx="1488" cy="1488"/>
          </a:xfrm>
        </p:grpSpPr>
        <p:grpSp>
          <p:nvGrpSpPr>
            <p:cNvPr id="289" name="Group 269"/>
            <p:cNvGrpSpPr>
              <a:grpSpLocks/>
            </p:cNvGrpSpPr>
            <p:nvPr/>
          </p:nvGrpSpPr>
          <p:grpSpPr bwMode="auto">
            <a:xfrm>
              <a:off x="576" y="2496"/>
              <a:ext cx="1488" cy="1488"/>
              <a:chOff x="0" y="384"/>
              <a:chExt cx="1488" cy="1488"/>
            </a:xfrm>
          </p:grpSpPr>
          <p:sp>
            <p:nvSpPr>
              <p:cNvPr id="308" name="AutoShape 270"/>
              <p:cNvSpPr>
                <a:spLocks noChangeArrowheads="1"/>
              </p:cNvSpPr>
              <p:nvPr/>
            </p:nvSpPr>
            <p:spPr bwMode="auto">
              <a:xfrm>
                <a:off x="0" y="384"/>
                <a:ext cx="1488" cy="1488"/>
              </a:xfrm>
              <a:prstGeom prst="sun">
                <a:avLst>
                  <a:gd name="adj" fmla="val 25000"/>
                </a:avLst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0066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FF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09" name="Group 271"/>
              <p:cNvGrpSpPr>
                <a:grpSpLocks/>
              </p:cNvGrpSpPr>
              <p:nvPr/>
            </p:nvGrpSpPr>
            <p:grpSpPr bwMode="auto">
              <a:xfrm>
                <a:off x="576" y="960"/>
                <a:ext cx="53" cy="368"/>
                <a:chOff x="5088" y="2666"/>
                <a:chExt cx="53" cy="368"/>
              </a:xfrm>
            </p:grpSpPr>
            <p:grpSp>
              <p:nvGrpSpPr>
                <p:cNvPr id="310" name="Group 272"/>
                <p:cNvGrpSpPr>
                  <a:grpSpLocks/>
                </p:cNvGrpSpPr>
                <p:nvPr/>
              </p:nvGrpSpPr>
              <p:grpSpPr bwMode="auto">
                <a:xfrm>
                  <a:off x="5088" y="2850"/>
                  <a:ext cx="53" cy="184"/>
                  <a:chOff x="7200" y="1440"/>
                  <a:chExt cx="1080" cy="2700"/>
                </a:xfrm>
              </p:grpSpPr>
              <p:sp>
                <p:nvSpPr>
                  <p:cNvPr id="314" name="Freeform 273"/>
                  <p:cNvSpPr>
                    <a:spLocks/>
                  </p:cNvSpPr>
                  <p:nvPr/>
                </p:nvSpPr>
                <p:spPr bwMode="auto">
                  <a:xfrm>
                    <a:off x="7200" y="1440"/>
                    <a:ext cx="1080" cy="2700"/>
                  </a:xfrm>
                  <a:custGeom>
                    <a:avLst/>
                    <a:gdLst>
                      <a:gd name="T0" fmla="*/ 540 w 1080"/>
                      <a:gd name="T1" fmla="*/ 0 h 2700"/>
                      <a:gd name="T2" fmla="*/ 1080 w 1080"/>
                      <a:gd name="T3" fmla="*/ 540 h 2700"/>
                      <a:gd name="T4" fmla="*/ 1080 w 1080"/>
                      <a:gd name="T5" fmla="*/ 2160 h 2700"/>
                      <a:gd name="T6" fmla="*/ 540 w 1080"/>
                      <a:gd name="T7" fmla="*/ 2700 h 2700"/>
                      <a:gd name="T8" fmla="*/ 0 w 1080"/>
                      <a:gd name="T9" fmla="*/ 2160 h 2700"/>
                      <a:gd name="T10" fmla="*/ 0 w 1080"/>
                      <a:gd name="T11" fmla="*/ 540 h 2700"/>
                      <a:gd name="T12" fmla="*/ 540 w 1080"/>
                      <a:gd name="T13" fmla="*/ 0 h 27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0"/>
                      <a:gd name="T22" fmla="*/ 0 h 2700"/>
                      <a:gd name="T23" fmla="*/ 1080 w 1080"/>
                      <a:gd name="T24" fmla="*/ 2700 h 27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0" h="2700">
                        <a:moveTo>
                          <a:pt x="540" y="0"/>
                        </a:moveTo>
                        <a:lnTo>
                          <a:pt x="1080" y="540"/>
                        </a:lnTo>
                        <a:lnTo>
                          <a:pt x="1080" y="2160"/>
                        </a:lnTo>
                        <a:lnTo>
                          <a:pt x="540" y="2700"/>
                        </a:lnTo>
                        <a:lnTo>
                          <a:pt x="0" y="2160"/>
                        </a:lnTo>
                        <a:lnTo>
                          <a:pt x="0" y="540"/>
                        </a:lnTo>
                        <a:lnTo>
                          <a:pt x="54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5" name="AutoShape 274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1980"/>
                    <a:ext cx="180" cy="1620"/>
                  </a:xfrm>
                  <a:prstGeom prst="flowChartTerminator">
                    <a:avLst/>
                  </a:pr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1" name="Group 275"/>
                <p:cNvGrpSpPr>
                  <a:grpSpLocks/>
                </p:cNvGrpSpPr>
                <p:nvPr/>
              </p:nvGrpSpPr>
              <p:grpSpPr bwMode="auto">
                <a:xfrm>
                  <a:off x="5088" y="2666"/>
                  <a:ext cx="53" cy="184"/>
                  <a:chOff x="7200" y="1440"/>
                  <a:chExt cx="1080" cy="2700"/>
                </a:xfrm>
              </p:grpSpPr>
              <p:sp>
                <p:nvSpPr>
                  <p:cNvPr id="312" name="Freeform 276"/>
                  <p:cNvSpPr>
                    <a:spLocks/>
                  </p:cNvSpPr>
                  <p:nvPr/>
                </p:nvSpPr>
                <p:spPr bwMode="auto">
                  <a:xfrm>
                    <a:off x="7200" y="1440"/>
                    <a:ext cx="1080" cy="2700"/>
                  </a:xfrm>
                  <a:custGeom>
                    <a:avLst/>
                    <a:gdLst>
                      <a:gd name="T0" fmla="*/ 540 w 1080"/>
                      <a:gd name="T1" fmla="*/ 0 h 2700"/>
                      <a:gd name="T2" fmla="*/ 1080 w 1080"/>
                      <a:gd name="T3" fmla="*/ 540 h 2700"/>
                      <a:gd name="T4" fmla="*/ 1080 w 1080"/>
                      <a:gd name="T5" fmla="*/ 2160 h 2700"/>
                      <a:gd name="T6" fmla="*/ 540 w 1080"/>
                      <a:gd name="T7" fmla="*/ 2700 h 2700"/>
                      <a:gd name="T8" fmla="*/ 0 w 1080"/>
                      <a:gd name="T9" fmla="*/ 2160 h 2700"/>
                      <a:gd name="T10" fmla="*/ 0 w 1080"/>
                      <a:gd name="T11" fmla="*/ 540 h 2700"/>
                      <a:gd name="T12" fmla="*/ 540 w 1080"/>
                      <a:gd name="T13" fmla="*/ 0 h 27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0"/>
                      <a:gd name="T22" fmla="*/ 0 h 2700"/>
                      <a:gd name="T23" fmla="*/ 1080 w 1080"/>
                      <a:gd name="T24" fmla="*/ 2700 h 27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0" h="2700">
                        <a:moveTo>
                          <a:pt x="540" y="0"/>
                        </a:moveTo>
                        <a:lnTo>
                          <a:pt x="1080" y="540"/>
                        </a:lnTo>
                        <a:lnTo>
                          <a:pt x="1080" y="2160"/>
                        </a:lnTo>
                        <a:lnTo>
                          <a:pt x="540" y="2700"/>
                        </a:lnTo>
                        <a:lnTo>
                          <a:pt x="0" y="2160"/>
                        </a:lnTo>
                        <a:lnTo>
                          <a:pt x="0" y="540"/>
                        </a:lnTo>
                        <a:lnTo>
                          <a:pt x="54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3" name="AutoShape 277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1980"/>
                    <a:ext cx="180" cy="1620"/>
                  </a:xfrm>
                  <a:prstGeom prst="flowChartTerminator">
                    <a:avLst/>
                  </a:pr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90" name="Group 278"/>
            <p:cNvGrpSpPr>
              <a:grpSpLocks/>
            </p:cNvGrpSpPr>
            <p:nvPr/>
          </p:nvGrpSpPr>
          <p:grpSpPr bwMode="auto">
            <a:xfrm rot="-5400000">
              <a:off x="1389" y="2971"/>
              <a:ext cx="53" cy="186"/>
              <a:chOff x="7200" y="1440"/>
              <a:chExt cx="1080" cy="2700"/>
            </a:xfrm>
          </p:grpSpPr>
          <p:sp>
            <p:nvSpPr>
              <p:cNvPr id="306" name="Freeform 279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" name="AutoShape 280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1" name="Group 281"/>
            <p:cNvGrpSpPr>
              <a:grpSpLocks/>
            </p:cNvGrpSpPr>
            <p:nvPr/>
          </p:nvGrpSpPr>
          <p:grpSpPr bwMode="auto">
            <a:xfrm rot="-5400000">
              <a:off x="1390" y="3338"/>
              <a:ext cx="52" cy="186"/>
              <a:chOff x="7200" y="1440"/>
              <a:chExt cx="1080" cy="2700"/>
            </a:xfrm>
          </p:grpSpPr>
          <p:sp>
            <p:nvSpPr>
              <p:cNvPr id="304" name="Freeform 282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" name="AutoShape 283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2" name="Group 284"/>
            <p:cNvGrpSpPr>
              <a:grpSpLocks/>
            </p:cNvGrpSpPr>
            <p:nvPr/>
          </p:nvGrpSpPr>
          <p:grpSpPr bwMode="auto">
            <a:xfrm>
              <a:off x="1483" y="3247"/>
              <a:ext cx="53" cy="184"/>
              <a:chOff x="7200" y="1440"/>
              <a:chExt cx="1080" cy="2700"/>
            </a:xfrm>
          </p:grpSpPr>
          <p:sp>
            <p:nvSpPr>
              <p:cNvPr id="302" name="Freeform 285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AutoShape 286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3" name="Group 287"/>
            <p:cNvGrpSpPr>
              <a:grpSpLocks/>
            </p:cNvGrpSpPr>
            <p:nvPr/>
          </p:nvGrpSpPr>
          <p:grpSpPr bwMode="auto">
            <a:xfrm>
              <a:off x="1296" y="3247"/>
              <a:ext cx="53" cy="184"/>
              <a:chOff x="7200" y="1440"/>
              <a:chExt cx="1080" cy="2700"/>
            </a:xfrm>
          </p:grpSpPr>
          <p:sp>
            <p:nvSpPr>
              <p:cNvPr id="300" name="Freeform 288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" name="AutoShape 289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4" name="Group 290"/>
            <p:cNvGrpSpPr>
              <a:grpSpLocks/>
            </p:cNvGrpSpPr>
            <p:nvPr/>
          </p:nvGrpSpPr>
          <p:grpSpPr bwMode="auto">
            <a:xfrm>
              <a:off x="1296" y="3072"/>
              <a:ext cx="53" cy="184"/>
              <a:chOff x="7200" y="1440"/>
              <a:chExt cx="1080" cy="2700"/>
            </a:xfrm>
          </p:grpSpPr>
          <p:sp>
            <p:nvSpPr>
              <p:cNvPr id="298" name="Freeform 291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" name="AutoShape 292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5" name="Group 293"/>
            <p:cNvGrpSpPr>
              <a:grpSpLocks/>
            </p:cNvGrpSpPr>
            <p:nvPr/>
          </p:nvGrpSpPr>
          <p:grpSpPr bwMode="auto">
            <a:xfrm>
              <a:off x="1483" y="3063"/>
              <a:ext cx="53" cy="184"/>
              <a:chOff x="7200" y="1440"/>
              <a:chExt cx="1080" cy="2700"/>
            </a:xfrm>
          </p:grpSpPr>
          <p:sp>
            <p:nvSpPr>
              <p:cNvPr id="296" name="Freeform 294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" name="AutoShape 295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16" name="Group 296"/>
          <p:cNvGrpSpPr>
            <a:grpSpLocks/>
          </p:cNvGrpSpPr>
          <p:nvPr/>
        </p:nvGrpSpPr>
        <p:grpSpPr bwMode="auto">
          <a:xfrm>
            <a:off x="9109816" y="926515"/>
            <a:ext cx="1444664" cy="1115540"/>
            <a:chOff x="1440" y="2304"/>
            <a:chExt cx="1488" cy="1488"/>
          </a:xfrm>
        </p:grpSpPr>
        <p:sp>
          <p:nvSpPr>
            <p:cNvPr id="317" name="AutoShape 297"/>
            <p:cNvSpPr>
              <a:spLocks noChangeArrowheads="1"/>
            </p:cNvSpPr>
            <p:nvPr/>
          </p:nvSpPr>
          <p:spPr bwMode="auto">
            <a:xfrm>
              <a:off x="1440" y="2304"/>
              <a:ext cx="1488" cy="1488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FF0066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F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8" name="Group 298"/>
            <p:cNvGrpSpPr>
              <a:grpSpLocks/>
            </p:cNvGrpSpPr>
            <p:nvPr/>
          </p:nvGrpSpPr>
          <p:grpSpPr bwMode="auto">
            <a:xfrm rot="-5400000">
              <a:off x="2157" y="2778"/>
              <a:ext cx="53" cy="186"/>
              <a:chOff x="7200" y="1440"/>
              <a:chExt cx="1080" cy="2700"/>
            </a:xfrm>
          </p:grpSpPr>
          <p:sp>
            <p:nvSpPr>
              <p:cNvPr id="334" name="Freeform 299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" name="AutoShape 300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9" name="Group 318"/>
            <p:cNvGrpSpPr>
              <a:grpSpLocks/>
            </p:cNvGrpSpPr>
            <p:nvPr/>
          </p:nvGrpSpPr>
          <p:grpSpPr bwMode="auto">
            <a:xfrm rot="-5400000">
              <a:off x="2158" y="3145"/>
              <a:ext cx="52" cy="186"/>
              <a:chOff x="7200" y="1440"/>
              <a:chExt cx="1080" cy="2700"/>
            </a:xfrm>
          </p:grpSpPr>
          <p:sp>
            <p:nvSpPr>
              <p:cNvPr id="332" name="Freeform 302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" name="AutoShape 303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0" name="Group 304"/>
            <p:cNvGrpSpPr>
              <a:grpSpLocks/>
            </p:cNvGrpSpPr>
            <p:nvPr/>
          </p:nvGrpSpPr>
          <p:grpSpPr bwMode="auto">
            <a:xfrm rot="-5400000">
              <a:off x="2158" y="2961"/>
              <a:ext cx="52" cy="186"/>
              <a:chOff x="7200" y="1440"/>
              <a:chExt cx="1080" cy="2700"/>
            </a:xfrm>
          </p:grpSpPr>
          <p:sp>
            <p:nvSpPr>
              <p:cNvPr id="330" name="Freeform 305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" name="AutoShape 306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1" name="Group 320"/>
            <p:cNvGrpSpPr>
              <a:grpSpLocks/>
            </p:cNvGrpSpPr>
            <p:nvPr/>
          </p:nvGrpSpPr>
          <p:grpSpPr bwMode="auto">
            <a:xfrm>
              <a:off x="2251" y="3054"/>
              <a:ext cx="53" cy="184"/>
              <a:chOff x="7200" y="1440"/>
              <a:chExt cx="1080" cy="2700"/>
            </a:xfrm>
          </p:grpSpPr>
          <p:sp>
            <p:nvSpPr>
              <p:cNvPr id="328" name="Freeform 308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" name="AutoShape 309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2" name="Group 310"/>
            <p:cNvGrpSpPr>
              <a:grpSpLocks/>
            </p:cNvGrpSpPr>
            <p:nvPr/>
          </p:nvGrpSpPr>
          <p:grpSpPr bwMode="auto">
            <a:xfrm>
              <a:off x="2064" y="2870"/>
              <a:ext cx="53" cy="184"/>
              <a:chOff x="7200" y="1440"/>
              <a:chExt cx="1080" cy="2700"/>
            </a:xfrm>
          </p:grpSpPr>
          <p:sp>
            <p:nvSpPr>
              <p:cNvPr id="326" name="Freeform 311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" name="AutoShape 312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3" name="Group 313"/>
            <p:cNvGrpSpPr>
              <a:grpSpLocks/>
            </p:cNvGrpSpPr>
            <p:nvPr/>
          </p:nvGrpSpPr>
          <p:grpSpPr bwMode="auto">
            <a:xfrm>
              <a:off x="2251" y="2870"/>
              <a:ext cx="53" cy="184"/>
              <a:chOff x="7200" y="1440"/>
              <a:chExt cx="1080" cy="2700"/>
            </a:xfrm>
          </p:grpSpPr>
          <p:sp>
            <p:nvSpPr>
              <p:cNvPr id="324" name="Freeform 314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" name="AutoShape 315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36" name="Group 316"/>
          <p:cNvGrpSpPr>
            <a:grpSpLocks/>
          </p:cNvGrpSpPr>
          <p:nvPr/>
        </p:nvGrpSpPr>
        <p:grpSpPr bwMode="auto">
          <a:xfrm>
            <a:off x="9109816" y="926515"/>
            <a:ext cx="1444664" cy="1115540"/>
            <a:chOff x="2496" y="1920"/>
            <a:chExt cx="1488" cy="1488"/>
          </a:xfrm>
        </p:grpSpPr>
        <p:sp>
          <p:nvSpPr>
            <p:cNvPr id="337" name="AutoShape 317"/>
            <p:cNvSpPr>
              <a:spLocks noChangeArrowheads="1"/>
            </p:cNvSpPr>
            <p:nvPr/>
          </p:nvSpPr>
          <p:spPr bwMode="auto">
            <a:xfrm>
              <a:off x="2496" y="1920"/>
              <a:ext cx="1488" cy="1488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FF0066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F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38" name="Group 318"/>
            <p:cNvGrpSpPr>
              <a:grpSpLocks/>
            </p:cNvGrpSpPr>
            <p:nvPr/>
          </p:nvGrpSpPr>
          <p:grpSpPr bwMode="auto">
            <a:xfrm>
              <a:off x="3123" y="2471"/>
              <a:ext cx="241" cy="424"/>
              <a:chOff x="3600" y="7920"/>
              <a:chExt cx="1620" cy="2880"/>
            </a:xfrm>
          </p:grpSpPr>
          <p:grpSp>
            <p:nvGrpSpPr>
              <p:cNvPr id="339" name="Group 319"/>
              <p:cNvGrpSpPr>
                <a:grpSpLocks/>
              </p:cNvGrpSpPr>
              <p:nvPr/>
            </p:nvGrpSpPr>
            <p:grpSpPr bwMode="auto">
              <a:xfrm rot="-5400000">
                <a:off x="4230" y="7470"/>
                <a:ext cx="360" cy="1260"/>
                <a:chOff x="7200" y="1440"/>
                <a:chExt cx="1080" cy="2700"/>
              </a:xfrm>
            </p:grpSpPr>
            <p:sp>
              <p:nvSpPr>
                <p:cNvPr id="358" name="Freeform 320"/>
                <p:cNvSpPr>
                  <a:spLocks/>
                </p:cNvSpPr>
                <p:nvPr/>
              </p:nvSpPr>
              <p:spPr bwMode="auto">
                <a:xfrm>
                  <a:off x="7200" y="1440"/>
                  <a:ext cx="1080" cy="2700"/>
                </a:xfrm>
                <a:custGeom>
                  <a:avLst/>
                  <a:gdLst>
                    <a:gd name="T0" fmla="*/ 540 w 1080"/>
                    <a:gd name="T1" fmla="*/ 0 h 2700"/>
                    <a:gd name="T2" fmla="*/ 1080 w 1080"/>
                    <a:gd name="T3" fmla="*/ 540 h 2700"/>
                    <a:gd name="T4" fmla="*/ 1080 w 1080"/>
                    <a:gd name="T5" fmla="*/ 2160 h 2700"/>
                    <a:gd name="T6" fmla="*/ 540 w 1080"/>
                    <a:gd name="T7" fmla="*/ 2700 h 2700"/>
                    <a:gd name="T8" fmla="*/ 0 w 1080"/>
                    <a:gd name="T9" fmla="*/ 2160 h 2700"/>
                    <a:gd name="T10" fmla="*/ 0 w 1080"/>
                    <a:gd name="T11" fmla="*/ 540 h 2700"/>
                    <a:gd name="T12" fmla="*/ 540 w 1080"/>
                    <a:gd name="T13" fmla="*/ 0 h 27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0"/>
                    <a:gd name="T22" fmla="*/ 0 h 2700"/>
                    <a:gd name="T23" fmla="*/ 1080 w 1080"/>
                    <a:gd name="T24" fmla="*/ 2700 h 27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0" h="2700">
                      <a:moveTo>
                        <a:pt x="540" y="0"/>
                      </a:moveTo>
                      <a:lnTo>
                        <a:pt x="1080" y="540"/>
                      </a:lnTo>
                      <a:lnTo>
                        <a:pt x="1080" y="2160"/>
                      </a:lnTo>
                      <a:lnTo>
                        <a:pt x="540" y="2700"/>
                      </a:lnTo>
                      <a:lnTo>
                        <a:pt x="0" y="2160"/>
                      </a:lnTo>
                      <a:lnTo>
                        <a:pt x="0" y="540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" name="AutoShape 321"/>
                <p:cNvSpPr>
                  <a:spLocks noChangeArrowheads="1"/>
                </p:cNvSpPr>
                <p:nvPr/>
              </p:nvSpPr>
              <p:spPr bwMode="auto">
                <a:xfrm>
                  <a:off x="7920" y="1980"/>
                  <a:ext cx="180" cy="1620"/>
                </a:xfrm>
                <a:prstGeom prst="flowChartTerminator">
                  <a:avLst/>
                </a:prstGeom>
                <a:solidFill>
                  <a:srgbClr val="0000FF"/>
                </a:solidFill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0" name="Group 322"/>
              <p:cNvGrpSpPr>
                <a:grpSpLocks/>
              </p:cNvGrpSpPr>
              <p:nvPr/>
            </p:nvGrpSpPr>
            <p:grpSpPr bwMode="auto">
              <a:xfrm rot="-5400000">
                <a:off x="4230" y="9990"/>
                <a:ext cx="360" cy="1260"/>
                <a:chOff x="7200" y="1440"/>
                <a:chExt cx="1080" cy="2700"/>
              </a:xfrm>
            </p:grpSpPr>
            <p:sp>
              <p:nvSpPr>
                <p:cNvPr id="356" name="Freeform 323"/>
                <p:cNvSpPr>
                  <a:spLocks/>
                </p:cNvSpPr>
                <p:nvPr/>
              </p:nvSpPr>
              <p:spPr bwMode="auto">
                <a:xfrm>
                  <a:off x="7200" y="1440"/>
                  <a:ext cx="1080" cy="2700"/>
                </a:xfrm>
                <a:custGeom>
                  <a:avLst/>
                  <a:gdLst>
                    <a:gd name="T0" fmla="*/ 540 w 1080"/>
                    <a:gd name="T1" fmla="*/ 0 h 2700"/>
                    <a:gd name="T2" fmla="*/ 1080 w 1080"/>
                    <a:gd name="T3" fmla="*/ 540 h 2700"/>
                    <a:gd name="T4" fmla="*/ 1080 w 1080"/>
                    <a:gd name="T5" fmla="*/ 2160 h 2700"/>
                    <a:gd name="T6" fmla="*/ 540 w 1080"/>
                    <a:gd name="T7" fmla="*/ 2700 h 2700"/>
                    <a:gd name="T8" fmla="*/ 0 w 1080"/>
                    <a:gd name="T9" fmla="*/ 2160 h 2700"/>
                    <a:gd name="T10" fmla="*/ 0 w 1080"/>
                    <a:gd name="T11" fmla="*/ 540 h 2700"/>
                    <a:gd name="T12" fmla="*/ 540 w 1080"/>
                    <a:gd name="T13" fmla="*/ 0 h 27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0"/>
                    <a:gd name="T22" fmla="*/ 0 h 2700"/>
                    <a:gd name="T23" fmla="*/ 1080 w 1080"/>
                    <a:gd name="T24" fmla="*/ 2700 h 27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0" h="2700">
                      <a:moveTo>
                        <a:pt x="540" y="0"/>
                      </a:moveTo>
                      <a:lnTo>
                        <a:pt x="1080" y="540"/>
                      </a:lnTo>
                      <a:lnTo>
                        <a:pt x="1080" y="2160"/>
                      </a:lnTo>
                      <a:lnTo>
                        <a:pt x="540" y="2700"/>
                      </a:lnTo>
                      <a:lnTo>
                        <a:pt x="0" y="2160"/>
                      </a:lnTo>
                      <a:lnTo>
                        <a:pt x="0" y="540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" name="AutoShape 324"/>
                <p:cNvSpPr>
                  <a:spLocks noChangeArrowheads="1"/>
                </p:cNvSpPr>
                <p:nvPr/>
              </p:nvSpPr>
              <p:spPr bwMode="auto">
                <a:xfrm>
                  <a:off x="7920" y="1980"/>
                  <a:ext cx="180" cy="1620"/>
                </a:xfrm>
                <a:prstGeom prst="flowChartTerminator">
                  <a:avLst/>
                </a:prstGeom>
                <a:solidFill>
                  <a:srgbClr val="0000FF"/>
                </a:solidFill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1" name="Group 325"/>
              <p:cNvGrpSpPr>
                <a:grpSpLocks/>
              </p:cNvGrpSpPr>
              <p:nvPr/>
            </p:nvGrpSpPr>
            <p:grpSpPr bwMode="auto">
              <a:xfrm rot="-5400000">
                <a:off x="4230" y="8730"/>
                <a:ext cx="360" cy="1260"/>
                <a:chOff x="7200" y="1440"/>
                <a:chExt cx="1080" cy="2700"/>
              </a:xfrm>
            </p:grpSpPr>
            <p:sp>
              <p:nvSpPr>
                <p:cNvPr id="354" name="Freeform 326"/>
                <p:cNvSpPr>
                  <a:spLocks/>
                </p:cNvSpPr>
                <p:nvPr/>
              </p:nvSpPr>
              <p:spPr bwMode="auto">
                <a:xfrm>
                  <a:off x="7200" y="1440"/>
                  <a:ext cx="1080" cy="2700"/>
                </a:xfrm>
                <a:custGeom>
                  <a:avLst/>
                  <a:gdLst>
                    <a:gd name="T0" fmla="*/ 540 w 1080"/>
                    <a:gd name="T1" fmla="*/ 0 h 2700"/>
                    <a:gd name="T2" fmla="*/ 1080 w 1080"/>
                    <a:gd name="T3" fmla="*/ 540 h 2700"/>
                    <a:gd name="T4" fmla="*/ 1080 w 1080"/>
                    <a:gd name="T5" fmla="*/ 2160 h 2700"/>
                    <a:gd name="T6" fmla="*/ 540 w 1080"/>
                    <a:gd name="T7" fmla="*/ 2700 h 2700"/>
                    <a:gd name="T8" fmla="*/ 0 w 1080"/>
                    <a:gd name="T9" fmla="*/ 2160 h 2700"/>
                    <a:gd name="T10" fmla="*/ 0 w 1080"/>
                    <a:gd name="T11" fmla="*/ 540 h 2700"/>
                    <a:gd name="T12" fmla="*/ 540 w 1080"/>
                    <a:gd name="T13" fmla="*/ 0 h 27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0"/>
                    <a:gd name="T22" fmla="*/ 0 h 2700"/>
                    <a:gd name="T23" fmla="*/ 1080 w 1080"/>
                    <a:gd name="T24" fmla="*/ 2700 h 27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0" h="2700">
                      <a:moveTo>
                        <a:pt x="540" y="0"/>
                      </a:moveTo>
                      <a:lnTo>
                        <a:pt x="1080" y="540"/>
                      </a:lnTo>
                      <a:lnTo>
                        <a:pt x="1080" y="2160"/>
                      </a:lnTo>
                      <a:lnTo>
                        <a:pt x="540" y="2700"/>
                      </a:lnTo>
                      <a:lnTo>
                        <a:pt x="0" y="2160"/>
                      </a:lnTo>
                      <a:lnTo>
                        <a:pt x="0" y="540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5" name="AutoShape 327"/>
                <p:cNvSpPr>
                  <a:spLocks noChangeArrowheads="1"/>
                </p:cNvSpPr>
                <p:nvPr/>
              </p:nvSpPr>
              <p:spPr bwMode="auto">
                <a:xfrm>
                  <a:off x="7920" y="1980"/>
                  <a:ext cx="180" cy="1620"/>
                </a:xfrm>
                <a:prstGeom prst="flowChartTerminator">
                  <a:avLst/>
                </a:prstGeom>
                <a:solidFill>
                  <a:srgbClr val="0000FF"/>
                </a:solidFill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2" name="Group 328"/>
              <p:cNvGrpSpPr>
                <a:grpSpLocks/>
              </p:cNvGrpSpPr>
              <p:nvPr/>
            </p:nvGrpSpPr>
            <p:grpSpPr bwMode="auto">
              <a:xfrm>
                <a:off x="4860" y="9360"/>
                <a:ext cx="360" cy="1260"/>
                <a:chOff x="7200" y="1440"/>
                <a:chExt cx="1080" cy="2700"/>
              </a:xfrm>
            </p:grpSpPr>
            <p:sp>
              <p:nvSpPr>
                <p:cNvPr id="352" name="Freeform 329"/>
                <p:cNvSpPr>
                  <a:spLocks/>
                </p:cNvSpPr>
                <p:nvPr/>
              </p:nvSpPr>
              <p:spPr bwMode="auto">
                <a:xfrm>
                  <a:off x="7200" y="1440"/>
                  <a:ext cx="1080" cy="2700"/>
                </a:xfrm>
                <a:custGeom>
                  <a:avLst/>
                  <a:gdLst>
                    <a:gd name="T0" fmla="*/ 540 w 1080"/>
                    <a:gd name="T1" fmla="*/ 0 h 2700"/>
                    <a:gd name="T2" fmla="*/ 1080 w 1080"/>
                    <a:gd name="T3" fmla="*/ 540 h 2700"/>
                    <a:gd name="T4" fmla="*/ 1080 w 1080"/>
                    <a:gd name="T5" fmla="*/ 2160 h 2700"/>
                    <a:gd name="T6" fmla="*/ 540 w 1080"/>
                    <a:gd name="T7" fmla="*/ 2700 h 2700"/>
                    <a:gd name="T8" fmla="*/ 0 w 1080"/>
                    <a:gd name="T9" fmla="*/ 2160 h 2700"/>
                    <a:gd name="T10" fmla="*/ 0 w 1080"/>
                    <a:gd name="T11" fmla="*/ 540 h 2700"/>
                    <a:gd name="T12" fmla="*/ 540 w 1080"/>
                    <a:gd name="T13" fmla="*/ 0 h 27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0"/>
                    <a:gd name="T22" fmla="*/ 0 h 2700"/>
                    <a:gd name="T23" fmla="*/ 1080 w 1080"/>
                    <a:gd name="T24" fmla="*/ 2700 h 27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0" h="2700">
                      <a:moveTo>
                        <a:pt x="540" y="0"/>
                      </a:moveTo>
                      <a:lnTo>
                        <a:pt x="1080" y="540"/>
                      </a:lnTo>
                      <a:lnTo>
                        <a:pt x="1080" y="2160"/>
                      </a:lnTo>
                      <a:lnTo>
                        <a:pt x="540" y="2700"/>
                      </a:lnTo>
                      <a:lnTo>
                        <a:pt x="0" y="2160"/>
                      </a:lnTo>
                      <a:lnTo>
                        <a:pt x="0" y="540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3" name="AutoShape 330"/>
                <p:cNvSpPr>
                  <a:spLocks noChangeArrowheads="1"/>
                </p:cNvSpPr>
                <p:nvPr/>
              </p:nvSpPr>
              <p:spPr bwMode="auto">
                <a:xfrm>
                  <a:off x="7920" y="1980"/>
                  <a:ext cx="180" cy="1620"/>
                </a:xfrm>
                <a:prstGeom prst="flowChartTerminator">
                  <a:avLst/>
                </a:prstGeom>
                <a:solidFill>
                  <a:srgbClr val="0000FF"/>
                </a:solidFill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3" name="Group 331"/>
              <p:cNvGrpSpPr>
                <a:grpSpLocks/>
              </p:cNvGrpSpPr>
              <p:nvPr/>
            </p:nvGrpSpPr>
            <p:grpSpPr bwMode="auto">
              <a:xfrm>
                <a:off x="3600" y="9360"/>
                <a:ext cx="360" cy="1260"/>
                <a:chOff x="7200" y="1440"/>
                <a:chExt cx="1080" cy="2700"/>
              </a:xfrm>
            </p:grpSpPr>
            <p:sp>
              <p:nvSpPr>
                <p:cNvPr id="350" name="Freeform 332"/>
                <p:cNvSpPr>
                  <a:spLocks/>
                </p:cNvSpPr>
                <p:nvPr/>
              </p:nvSpPr>
              <p:spPr bwMode="auto">
                <a:xfrm>
                  <a:off x="7200" y="1440"/>
                  <a:ext cx="1080" cy="2700"/>
                </a:xfrm>
                <a:custGeom>
                  <a:avLst/>
                  <a:gdLst>
                    <a:gd name="T0" fmla="*/ 540 w 1080"/>
                    <a:gd name="T1" fmla="*/ 0 h 2700"/>
                    <a:gd name="T2" fmla="*/ 1080 w 1080"/>
                    <a:gd name="T3" fmla="*/ 540 h 2700"/>
                    <a:gd name="T4" fmla="*/ 1080 w 1080"/>
                    <a:gd name="T5" fmla="*/ 2160 h 2700"/>
                    <a:gd name="T6" fmla="*/ 540 w 1080"/>
                    <a:gd name="T7" fmla="*/ 2700 h 2700"/>
                    <a:gd name="T8" fmla="*/ 0 w 1080"/>
                    <a:gd name="T9" fmla="*/ 2160 h 2700"/>
                    <a:gd name="T10" fmla="*/ 0 w 1080"/>
                    <a:gd name="T11" fmla="*/ 540 h 2700"/>
                    <a:gd name="T12" fmla="*/ 540 w 1080"/>
                    <a:gd name="T13" fmla="*/ 0 h 27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0"/>
                    <a:gd name="T22" fmla="*/ 0 h 2700"/>
                    <a:gd name="T23" fmla="*/ 1080 w 1080"/>
                    <a:gd name="T24" fmla="*/ 2700 h 27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0" h="2700">
                      <a:moveTo>
                        <a:pt x="540" y="0"/>
                      </a:moveTo>
                      <a:lnTo>
                        <a:pt x="1080" y="540"/>
                      </a:lnTo>
                      <a:lnTo>
                        <a:pt x="1080" y="2160"/>
                      </a:lnTo>
                      <a:lnTo>
                        <a:pt x="540" y="2700"/>
                      </a:lnTo>
                      <a:lnTo>
                        <a:pt x="0" y="2160"/>
                      </a:lnTo>
                      <a:lnTo>
                        <a:pt x="0" y="540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" name="AutoShape 333"/>
                <p:cNvSpPr>
                  <a:spLocks noChangeArrowheads="1"/>
                </p:cNvSpPr>
                <p:nvPr/>
              </p:nvSpPr>
              <p:spPr bwMode="auto">
                <a:xfrm>
                  <a:off x="7920" y="1980"/>
                  <a:ext cx="180" cy="1620"/>
                </a:xfrm>
                <a:prstGeom prst="flowChartTerminator">
                  <a:avLst/>
                </a:prstGeom>
                <a:solidFill>
                  <a:srgbClr val="0000FF"/>
                </a:solidFill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4" name="Group 334"/>
              <p:cNvGrpSpPr>
                <a:grpSpLocks/>
              </p:cNvGrpSpPr>
              <p:nvPr/>
            </p:nvGrpSpPr>
            <p:grpSpPr bwMode="auto">
              <a:xfrm>
                <a:off x="3600" y="8100"/>
                <a:ext cx="360" cy="1260"/>
                <a:chOff x="7200" y="1440"/>
                <a:chExt cx="1080" cy="2700"/>
              </a:xfrm>
            </p:grpSpPr>
            <p:sp>
              <p:nvSpPr>
                <p:cNvPr id="348" name="Freeform 335"/>
                <p:cNvSpPr>
                  <a:spLocks/>
                </p:cNvSpPr>
                <p:nvPr/>
              </p:nvSpPr>
              <p:spPr bwMode="auto">
                <a:xfrm>
                  <a:off x="7200" y="1440"/>
                  <a:ext cx="1080" cy="2700"/>
                </a:xfrm>
                <a:custGeom>
                  <a:avLst/>
                  <a:gdLst>
                    <a:gd name="T0" fmla="*/ 540 w 1080"/>
                    <a:gd name="T1" fmla="*/ 0 h 2700"/>
                    <a:gd name="T2" fmla="*/ 1080 w 1080"/>
                    <a:gd name="T3" fmla="*/ 540 h 2700"/>
                    <a:gd name="T4" fmla="*/ 1080 w 1080"/>
                    <a:gd name="T5" fmla="*/ 2160 h 2700"/>
                    <a:gd name="T6" fmla="*/ 540 w 1080"/>
                    <a:gd name="T7" fmla="*/ 2700 h 2700"/>
                    <a:gd name="T8" fmla="*/ 0 w 1080"/>
                    <a:gd name="T9" fmla="*/ 2160 h 2700"/>
                    <a:gd name="T10" fmla="*/ 0 w 1080"/>
                    <a:gd name="T11" fmla="*/ 540 h 2700"/>
                    <a:gd name="T12" fmla="*/ 540 w 1080"/>
                    <a:gd name="T13" fmla="*/ 0 h 27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0"/>
                    <a:gd name="T22" fmla="*/ 0 h 2700"/>
                    <a:gd name="T23" fmla="*/ 1080 w 1080"/>
                    <a:gd name="T24" fmla="*/ 2700 h 27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0" h="2700">
                      <a:moveTo>
                        <a:pt x="540" y="0"/>
                      </a:moveTo>
                      <a:lnTo>
                        <a:pt x="1080" y="540"/>
                      </a:lnTo>
                      <a:lnTo>
                        <a:pt x="1080" y="2160"/>
                      </a:lnTo>
                      <a:lnTo>
                        <a:pt x="540" y="2700"/>
                      </a:lnTo>
                      <a:lnTo>
                        <a:pt x="0" y="2160"/>
                      </a:lnTo>
                      <a:lnTo>
                        <a:pt x="0" y="540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" name="AutoShape 336"/>
                <p:cNvSpPr>
                  <a:spLocks noChangeArrowheads="1"/>
                </p:cNvSpPr>
                <p:nvPr/>
              </p:nvSpPr>
              <p:spPr bwMode="auto">
                <a:xfrm>
                  <a:off x="7920" y="1980"/>
                  <a:ext cx="180" cy="1620"/>
                </a:xfrm>
                <a:prstGeom prst="flowChartTerminator">
                  <a:avLst/>
                </a:prstGeom>
                <a:solidFill>
                  <a:srgbClr val="0000FF"/>
                </a:solidFill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5" name="Group 337"/>
              <p:cNvGrpSpPr>
                <a:grpSpLocks/>
              </p:cNvGrpSpPr>
              <p:nvPr/>
            </p:nvGrpSpPr>
            <p:grpSpPr bwMode="auto">
              <a:xfrm>
                <a:off x="4860" y="8100"/>
                <a:ext cx="360" cy="1260"/>
                <a:chOff x="7200" y="1440"/>
                <a:chExt cx="1080" cy="2700"/>
              </a:xfrm>
            </p:grpSpPr>
            <p:sp>
              <p:nvSpPr>
                <p:cNvPr id="346" name="Freeform 338"/>
                <p:cNvSpPr>
                  <a:spLocks/>
                </p:cNvSpPr>
                <p:nvPr/>
              </p:nvSpPr>
              <p:spPr bwMode="auto">
                <a:xfrm>
                  <a:off x="7200" y="1440"/>
                  <a:ext cx="1080" cy="2700"/>
                </a:xfrm>
                <a:custGeom>
                  <a:avLst/>
                  <a:gdLst>
                    <a:gd name="T0" fmla="*/ 540 w 1080"/>
                    <a:gd name="T1" fmla="*/ 0 h 2700"/>
                    <a:gd name="T2" fmla="*/ 1080 w 1080"/>
                    <a:gd name="T3" fmla="*/ 540 h 2700"/>
                    <a:gd name="T4" fmla="*/ 1080 w 1080"/>
                    <a:gd name="T5" fmla="*/ 2160 h 2700"/>
                    <a:gd name="T6" fmla="*/ 540 w 1080"/>
                    <a:gd name="T7" fmla="*/ 2700 h 2700"/>
                    <a:gd name="T8" fmla="*/ 0 w 1080"/>
                    <a:gd name="T9" fmla="*/ 2160 h 2700"/>
                    <a:gd name="T10" fmla="*/ 0 w 1080"/>
                    <a:gd name="T11" fmla="*/ 540 h 2700"/>
                    <a:gd name="T12" fmla="*/ 540 w 1080"/>
                    <a:gd name="T13" fmla="*/ 0 h 27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0"/>
                    <a:gd name="T22" fmla="*/ 0 h 2700"/>
                    <a:gd name="T23" fmla="*/ 1080 w 1080"/>
                    <a:gd name="T24" fmla="*/ 2700 h 27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0" h="2700">
                      <a:moveTo>
                        <a:pt x="540" y="0"/>
                      </a:moveTo>
                      <a:lnTo>
                        <a:pt x="1080" y="540"/>
                      </a:lnTo>
                      <a:lnTo>
                        <a:pt x="1080" y="2160"/>
                      </a:lnTo>
                      <a:lnTo>
                        <a:pt x="540" y="2700"/>
                      </a:lnTo>
                      <a:lnTo>
                        <a:pt x="0" y="2160"/>
                      </a:lnTo>
                      <a:lnTo>
                        <a:pt x="0" y="540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7" name="AutoShape 339"/>
                <p:cNvSpPr>
                  <a:spLocks noChangeArrowheads="1"/>
                </p:cNvSpPr>
                <p:nvPr/>
              </p:nvSpPr>
              <p:spPr bwMode="auto">
                <a:xfrm>
                  <a:off x="7920" y="1980"/>
                  <a:ext cx="180" cy="1620"/>
                </a:xfrm>
                <a:prstGeom prst="flowChartTerminator">
                  <a:avLst/>
                </a:prstGeom>
                <a:solidFill>
                  <a:srgbClr val="0000FF"/>
                </a:solidFill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60" name="Group 340"/>
          <p:cNvGrpSpPr>
            <a:grpSpLocks/>
          </p:cNvGrpSpPr>
          <p:nvPr/>
        </p:nvGrpSpPr>
        <p:grpSpPr bwMode="auto">
          <a:xfrm>
            <a:off x="9109816" y="926515"/>
            <a:ext cx="1444664" cy="1115540"/>
            <a:chOff x="864" y="2304"/>
            <a:chExt cx="1488" cy="1488"/>
          </a:xfrm>
        </p:grpSpPr>
        <p:sp>
          <p:nvSpPr>
            <p:cNvPr id="361" name="AutoShape 341"/>
            <p:cNvSpPr>
              <a:spLocks noChangeArrowheads="1"/>
            </p:cNvSpPr>
            <p:nvPr/>
          </p:nvSpPr>
          <p:spPr bwMode="auto">
            <a:xfrm>
              <a:off x="864" y="2304"/>
              <a:ext cx="1488" cy="1488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FF0066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F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62" name="Group 342"/>
            <p:cNvGrpSpPr>
              <a:grpSpLocks/>
            </p:cNvGrpSpPr>
            <p:nvPr/>
          </p:nvGrpSpPr>
          <p:grpSpPr bwMode="auto">
            <a:xfrm rot="-5400000">
              <a:off x="1581" y="2778"/>
              <a:ext cx="53" cy="186"/>
              <a:chOff x="7200" y="1440"/>
              <a:chExt cx="1080" cy="2700"/>
            </a:xfrm>
          </p:grpSpPr>
          <p:sp>
            <p:nvSpPr>
              <p:cNvPr id="369" name="Freeform 343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" name="AutoShape 344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3" name="Group 345"/>
            <p:cNvGrpSpPr>
              <a:grpSpLocks/>
            </p:cNvGrpSpPr>
            <p:nvPr/>
          </p:nvGrpSpPr>
          <p:grpSpPr bwMode="auto">
            <a:xfrm>
              <a:off x="1675" y="3054"/>
              <a:ext cx="53" cy="184"/>
              <a:chOff x="7200" y="1440"/>
              <a:chExt cx="1080" cy="2700"/>
            </a:xfrm>
          </p:grpSpPr>
          <p:sp>
            <p:nvSpPr>
              <p:cNvPr id="367" name="Freeform 346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" name="AutoShape 347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4" name="Group 348"/>
            <p:cNvGrpSpPr>
              <a:grpSpLocks/>
            </p:cNvGrpSpPr>
            <p:nvPr/>
          </p:nvGrpSpPr>
          <p:grpSpPr bwMode="auto">
            <a:xfrm>
              <a:off x="1675" y="2870"/>
              <a:ext cx="53" cy="184"/>
              <a:chOff x="7200" y="1440"/>
              <a:chExt cx="1080" cy="2700"/>
            </a:xfrm>
          </p:grpSpPr>
          <p:sp>
            <p:nvSpPr>
              <p:cNvPr id="365" name="Freeform 349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" name="AutoShape 350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71" name="Group 351"/>
          <p:cNvGrpSpPr>
            <a:grpSpLocks/>
          </p:cNvGrpSpPr>
          <p:nvPr/>
        </p:nvGrpSpPr>
        <p:grpSpPr bwMode="auto">
          <a:xfrm>
            <a:off x="9109816" y="926515"/>
            <a:ext cx="1444664" cy="1115540"/>
            <a:chOff x="2160" y="1824"/>
            <a:chExt cx="1488" cy="1488"/>
          </a:xfrm>
        </p:grpSpPr>
        <p:sp>
          <p:nvSpPr>
            <p:cNvPr id="372" name="AutoShape 352"/>
            <p:cNvSpPr>
              <a:spLocks noChangeArrowheads="1"/>
            </p:cNvSpPr>
            <p:nvPr/>
          </p:nvSpPr>
          <p:spPr bwMode="auto">
            <a:xfrm>
              <a:off x="2160" y="1824"/>
              <a:ext cx="1488" cy="1488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FF0066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F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73" name="Group 353"/>
            <p:cNvGrpSpPr>
              <a:grpSpLocks/>
            </p:cNvGrpSpPr>
            <p:nvPr/>
          </p:nvGrpSpPr>
          <p:grpSpPr bwMode="auto">
            <a:xfrm rot="-5400000">
              <a:off x="2877" y="2298"/>
              <a:ext cx="53" cy="186"/>
              <a:chOff x="7200" y="1440"/>
              <a:chExt cx="1080" cy="2700"/>
            </a:xfrm>
          </p:grpSpPr>
          <p:sp>
            <p:nvSpPr>
              <p:cNvPr id="389" name="Freeform 354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" name="AutoShape 355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4" name="Group 356"/>
            <p:cNvGrpSpPr>
              <a:grpSpLocks/>
            </p:cNvGrpSpPr>
            <p:nvPr/>
          </p:nvGrpSpPr>
          <p:grpSpPr bwMode="auto">
            <a:xfrm rot="-5400000">
              <a:off x="2878" y="2665"/>
              <a:ext cx="52" cy="186"/>
              <a:chOff x="7200" y="1440"/>
              <a:chExt cx="1080" cy="2700"/>
            </a:xfrm>
          </p:grpSpPr>
          <p:sp>
            <p:nvSpPr>
              <p:cNvPr id="387" name="Freeform 357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" name="AutoShape 358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5" name="Group 359"/>
            <p:cNvGrpSpPr>
              <a:grpSpLocks/>
            </p:cNvGrpSpPr>
            <p:nvPr/>
          </p:nvGrpSpPr>
          <p:grpSpPr bwMode="auto">
            <a:xfrm rot="-5400000">
              <a:off x="2878" y="2481"/>
              <a:ext cx="52" cy="186"/>
              <a:chOff x="7200" y="1440"/>
              <a:chExt cx="1080" cy="2700"/>
            </a:xfrm>
          </p:grpSpPr>
          <p:sp>
            <p:nvSpPr>
              <p:cNvPr id="385" name="Freeform 360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" name="AutoShape 361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6" name="Group 362"/>
            <p:cNvGrpSpPr>
              <a:grpSpLocks/>
            </p:cNvGrpSpPr>
            <p:nvPr/>
          </p:nvGrpSpPr>
          <p:grpSpPr bwMode="auto">
            <a:xfrm>
              <a:off x="2971" y="2574"/>
              <a:ext cx="53" cy="184"/>
              <a:chOff x="7200" y="1440"/>
              <a:chExt cx="1080" cy="2700"/>
            </a:xfrm>
          </p:grpSpPr>
          <p:sp>
            <p:nvSpPr>
              <p:cNvPr id="383" name="Freeform 363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" name="AutoShape 364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7" name="Group 365"/>
            <p:cNvGrpSpPr>
              <a:grpSpLocks/>
            </p:cNvGrpSpPr>
            <p:nvPr/>
          </p:nvGrpSpPr>
          <p:grpSpPr bwMode="auto">
            <a:xfrm>
              <a:off x="2784" y="2574"/>
              <a:ext cx="53" cy="184"/>
              <a:chOff x="7200" y="1440"/>
              <a:chExt cx="1080" cy="2700"/>
            </a:xfrm>
          </p:grpSpPr>
          <p:sp>
            <p:nvSpPr>
              <p:cNvPr id="381" name="Freeform 366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" name="AutoShape 367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8" name="Group 368"/>
            <p:cNvGrpSpPr>
              <a:grpSpLocks/>
            </p:cNvGrpSpPr>
            <p:nvPr/>
          </p:nvGrpSpPr>
          <p:grpSpPr bwMode="auto">
            <a:xfrm>
              <a:off x="2784" y="2390"/>
              <a:ext cx="53" cy="184"/>
              <a:chOff x="7200" y="1440"/>
              <a:chExt cx="1080" cy="2700"/>
            </a:xfrm>
          </p:grpSpPr>
          <p:sp>
            <p:nvSpPr>
              <p:cNvPr id="379" name="Freeform 369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" name="AutoShape 370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91" name="Group 371"/>
          <p:cNvGrpSpPr>
            <a:grpSpLocks/>
          </p:cNvGrpSpPr>
          <p:nvPr/>
        </p:nvGrpSpPr>
        <p:grpSpPr bwMode="auto">
          <a:xfrm>
            <a:off x="9109816" y="926515"/>
            <a:ext cx="1444664" cy="1115540"/>
            <a:chOff x="1296" y="2112"/>
            <a:chExt cx="1488" cy="1488"/>
          </a:xfrm>
        </p:grpSpPr>
        <p:sp>
          <p:nvSpPr>
            <p:cNvPr id="392" name="AutoShape 372"/>
            <p:cNvSpPr>
              <a:spLocks noChangeArrowheads="1"/>
            </p:cNvSpPr>
            <p:nvPr/>
          </p:nvSpPr>
          <p:spPr bwMode="auto">
            <a:xfrm>
              <a:off x="1296" y="2112"/>
              <a:ext cx="1488" cy="1488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FF0066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F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93" name="Group 373"/>
            <p:cNvGrpSpPr>
              <a:grpSpLocks/>
            </p:cNvGrpSpPr>
            <p:nvPr/>
          </p:nvGrpSpPr>
          <p:grpSpPr bwMode="auto">
            <a:xfrm rot="-5400000">
              <a:off x="2013" y="2586"/>
              <a:ext cx="53" cy="186"/>
              <a:chOff x="7200" y="1440"/>
              <a:chExt cx="1080" cy="2700"/>
            </a:xfrm>
          </p:grpSpPr>
          <p:sp>
            <p:nvSpPr>
              <p:cNvPr id="406" name="Freeform 374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" name="AutoShape 375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94" name="Group 376"/>
            <p:cNvGrpSpPr>
              <a:grpSpLocks/>
            </p:cNvGrpSpPr>
            <p:nvPr/>
          </p:nvGrpSpPr>
          <p:grpSpPr bwMode="auto">
            <a:xfrm rot="-5400000">
              <a:off x="2014" y="2953"/>
              <a:ext cx="52" cy="186"/>
              <a:chOff x="7200" y="1440"/>
              <a:chExt cx="1080" cy="2700"/>
            </a:xfrm>
          </p:grpSpPr>
          <p:sp>
            <p:nvSpPr>
              <p:cNvPr id="404" name="Freeform 377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5" name="AutoShape 378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95" name="Group 379"/>
            <p:cNvGrpSpPr>
              <a:grpSpLocks/>
            </p:cNvGrpSpPr>
            <p:nvPr/>
          </p:nvGrpSpPr>
          <p:grpSpPr bwMode="auto">
            <a:xfrm rot="-5400000">
              <a:off x="2014" y="2769"/>
              <a:ext cx="52" cy="186"/>
              <a:chOff x="7200" y="1440"/>
              <a:chExt cx="1080" cy="2700"/>
            </a:xfrm>
          </p:grpSpPr>
          <p:sp>
            <p:nvSpPr>
              <p:cNvPr id="402" name="Freeform 380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" name="AutoShape 381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96" name="Group 382"/>
            <p:cNvGrpSpPr>
              <a:grpSpLocks/>
            </p:cNvGrpSpPr>
            <p:nvPr/>
          </p:nvGrpSpPr>
          <p:grpSpPr bwMode="auto">
            <a:xfrm>
              <a:off x="2107" y="2862"/>
              <a:ext cx="53" cy="184"/>
              <a:chOff x="7200" y="1440"/>
              <a:chExt cx="1080" cy="2700"/>
            </a:xfrm>
          </p:grpSpPr>
          <p:sp>
            <p:nvSpPr>
              <p:cNvPr id="400" name="Freeform 383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" name="AutoShape 384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97" name="Group 385"/>
            <p:cNvGrpSpPr>
              <a:grpSpLocks/>
            </p:cNvGrpSpPr>
            <p:nvPr/>
          </p:nvGrpSpPr>
          <p:grpSpPr bwMode="auto">
            <a:xfrm>
              <a:off x="1920" y="2678"/>
              <a:ext cx="53" cy="184"/>
              <a:chOff x="7200" y="1440"/>
              <a:chExt cx="1080" cy="2700"/>
            </a:xfrm>
          </p:grpSpPr>
          <p:sp>
            <p:nvSpPr>
              <p:cNvPr id="398" name="Freeform 386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" name="AutoShape 387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08" name="Group 388"/>
          <p:cNvGrpSpPr>
            <a:grpSpLocks/>
          </p:cNvGrpSpPr>
          <p:nvPr/>
        </p:nvGrpSpPr>
        <p:grpSpPr bwMode="auto">
          <a:xfrm>
            <a:off x="9109816" y="926515"/>
            <a:ext cx="1444664" cy="1115540"/>
            <a:chOff x="384" y="2448"/>
            <a:chExt cx="1488" cy="1488"/>
          </a:xfrm>
        </p:grpSpPr>
        <p:sp>
          <p:nvSpPr>
            <p:cNvPr id="409" name="AutoShape 389"/>
            <p:cNvSpPr>
              <a:spLocks noChangeArrowheads="1"/>
            </p:cNvSpPr>
            <p:nvPr/>
          </p:nvSpPr>
          <p:spPr bwMode="auto">
            <a:xfrm>
              <a:off x="384" y="2448"/>
              <a:ext cx="1488" cy="1488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FF0066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F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0" name="Group 390"/>
            <p:cNvGrpSpPr>
              <a:grpSpLocks/>
            </p:cNvGrpSpPr>
            <p:nvPr/>
          </p:nvGrpSpPr>
          <p:grpSpPr bwMode="auto">
            <a:xfrm>
              <a:off x="1008" y="3014"/>
              <a:ext cx="240" cy="368"/>
              <a:chOff x="1008" y="3014"/>
              <a:chExt cx="240" cy="368"/>
            </a:xfrm>
          </p:grpSpPr>
          <p:grpSp>
            <p:nvGrpSpPr>
              <p:cNvPr id="411" name="Group 391"/>
              <p:cNvGrpSpPr>
                <a:grpSpLocks/>
              </p:cNvGrpSpPr>
              <p:nvPr/>
            </p:nvGrpSpPr>
            <p:grpSpPr bwMode="auto">
              <a:xfrm rot="-5400000">
                <a:off x="1102" y="3105"/>
                <a:ext cx="52" cy="186"/>
                <a:chOff x="7200" y="1440"/>
                <a:chExt cx="1080" cy="2700"/>
              </a:xfrm>
            </p:grpSpPr>
            <p:sp>
              <p:nvSpPr>
                <p:cNvPr id="421" name="Freeform 392"/>
                <p:cNvSpPr>
                  <a:spLocks/>
                </p:cNvSpPr>
                <p:nvPr/>
              </p:nvSpPr>
              <p:spPr bwMode="auto">
                <a:xfrm>
                  <a:off x="7200" y="1440"/>
                  <a:ext cx="1080" cy="2700"/>
                </a:xfrm>
                <a:custGeom>
                  <a:avLst/>
                  <a:gdLst>
                    <a:gd name="T0" fmla="*/ 540 w 1080"/>
                    <a:gd name="T1" fmla="*/ 0 h 2700"/>
                    <a:gd name="T2" fmla="*/ 1080 w 1080"/>
                    <a:gd name="T3" fmla="*/ 540 h 2700"/>
                    <a:gd name="T4" fmla="*/ 1080 w 1080"/>
                    <a:gd name="T5" fmla="*/ 2160 h 2700"/>
                    <a:gd name="T6" fmla="*/ 540 w 1080"/>
                    <a:gd name="T7" fmla="*/ 2700 h 2700"/>
                    <a:gd name="T8" fmla="*/ 0 w 1080"/>
                    <a:gd name="T9" fmla="*/ 2160 h 2700"/>
                    <a:gd name="T10" fmla="*/ 0 w 1080"/>
                    <a:gd name="T11" fmla="*/ 540 h 2700"/>
                    <a:gd name="T12" fmla="*/ 540 w 1080"/>
                    <a:gd name="T13" fmla="*/ 0 h 27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0"/>
                    <a:gd name="T22" fmla="*/ 0 h 2700"/>
                    <a:gd name="T23" fmla="*/ 1080 w 1080"/>
                    <a:gd name="T24" fmla="*/ 2700 h 27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0" h="2700">
                      <a:moveTo>
                        <a:pt x="540" y="0"/>
                      </a:moveTo>
                      <a:lnTo>
                        <a:pt x="1080" y="540"/>
                      </a:lnTo>
                      <a:lnTo>
                        <a:pt x="1080" y="2160"/>
                      </a:lnTo>
                      <a:lnTo>
                        <a:pt x="540" y="2700"/>
                      </a:lnTo>
                      <a:lnTo>
                        <a:pt x="0" y="2160"/>
                      </a:lnTo>
                      <a:lnTo>
                        <a:pt x="0" y="540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" name="AutoShape 393"/>
                <p:cNvSpPr>
                  <a:spLocks noChangeArrowheads="1"/>
                </p:cNvSpPr>
                <p:nvPr/>
              </p:nvSpPr>
              <p:spPr bwMode="auto">
                <a:xfrm>
                  <a:off x="7920" y="1980"/>
                  <a:ext cx="180" cy="1620"/>
                </a:xfrm>
                <a:prstGeom prst="flowChartTerminator">
                  <a:avLst/>
                </a:prstGeom>
                <a:solidFill>
                  <a:srgbClr val="0000FF"/>
                </a:solidFill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2" name="Group 394"/>
              <p:cNvGrpSpPr>
                <a:grpSpLocks/>
              </p:cNvGrpSpPr>
              <p:nvPr/>
            </p:nvGrpSpPr>
            <p:grpSpPr bwMode="auto">
              <a:xfrm>
                <a:off x="1195" y="3198"/>
                <a:ext cx="53" cy="184"/>
                <a:chOff x="7200" y="1440"/>
                <a:chExt cx="1080" cy="2700"/>
              </a:xfrm>
            </p:grpSpPr>
            <p:sp>
              <p:nvSpPr>
                <p:cNvPr id="419" name="Freeform 395"/>
                <p:cNvSpPr>
                  <a:spLocks/>
                </p:cNvSpPr>
                <p:nvPr/>
              </p:nvSpPr>
              <p:spPr bwMode="auto">
                <a:xfrm>
                  <a:off x="7200" y="1440"/>
                  <a:ext cx="1080" cy="2700"/>
                </a:xfrm>
                <a:custGeom>
                  <a:avLst/>
                  <a:gdLst>
                    <a:gd name="T0" fmla="*/ 540 w 1080"/>
                    <a:gd name="T1" fmla="*/ 0 h 2700"/>
                    <a:gd name="T2" fmla="*/ 1080 w 1080"/>
                    <a:gd name="T3" fmla="*/ 540 h 2700"/>
                    <a:gd name="T4" fmla="*/ 1080 w 1080"/>
                    <a:gd name="T5" fmla="*/ 2160 h 2700"/>
                    <a:gd name="T6" fmla="*/ 540 w 1080"/>
                    <a:gd name="T7" fmla="*/ 2700 h 2700"/>
                    <a:gd name="T8" fmla="*/ 0 w 1080"/>
                    <a:gd name="T9" fmla="*/ 2160 h 2700"/>
                    <a:gd name="T10" fmla="*/ 0 w 1080"/>
                    <a:gd name="T11" fmla="*/ 540 h 2700"/>
                    <a:gd name="T12" fmla="*/ 540 w 1080"/>
                    <a:gd name="T13" fmla="*/ 0 h 27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0"/>
                    <a:gd name="T22" fmla="*/ 0 h 2700"/>
                    <a:gd name="T23" fmla="*/ 1080 w 1080"/>
                    <a:gd name="T24" fmla="*/ 2700 h 27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0" h="2700">
                      <a:moveTo>
                        <a:pt x="540" y="0"/>
                      </a:moveTo>
                      <a:lnTo>
                        <a:pt x="1080" y="540"/>
                      </a:lnTo>
                      <a:lnTo>
                        <a:pt x="1080" y="2160"/>
                      </a:lnTo>
                      <a:lnTo>
                        <a:pt x="540" y="2700"/>
                      </a:lnTo>
                      <a:lnTo>
                        <a:pt x="0" y="2160"/>
                      </a:lnTo>
                      <a:lnTo>
                        <a:pt x="0" y="540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" name="AutoShape 396"/>
                <p:cNvSpPr>
                  <a:spLocks noChangeArrowheads="1"/>
                </p:cNvSpPr>
                <p:nvPr/>
              </p:nvSpPr>
              <p:spPr bwMode="auto">
                <a:xfrm>
                  <a:off x="7920" y="1980"/>
                  <a:ext cx="180" cy="1620"/>
                </a:xfrm>
                <a:prstGeom prst="flowChartTerminator">
                  <a:avLst/>
                </a:prstGeom>
                <a:solidFill>
                  <a:srgbClr val="0000FF"/>
                </a:solidFill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3" name="Group 397"/>
              <p:cNvGrpSpPr>
                <a:grpSpLocks/>
              </p:cNvGrpSpPr>
              <p:nvPr/>
            </p:nvGrpSpPr>
            <p:grpSpPr bwMode="auto">
              <a:xfrm>
                <a:off x="1008" y="3014"/>
                <a:ext cx="53" cy="184"/>
                <a:chOff x="7200" y="1440"/>
                <a:chExt cx="1080" cy="2700"/>
              </a:xfrm>
            </p:grpSpPr>
            <p:sp>
              <p:nvSpPr>
                <p:cNvPr id="417" name="Freeform 398"/>
                <p:cNvSpPr>
                  <a:spLocks/>
                </p:cNvSpPr>
                <p:nvPr/>
              </p:nvSpPr>
              <p:spPr bwMode="auto">
                <a:xfrm>
                  <a:off x="7200" y="1440"/>
                  <a:ext cx="1080" cy="2700"/>
                </a:xfrm>
                <a:custGeom>
                  <a:avLst/>
                  <a:gdLst>
                    <a:gd name="T0" fmla="*/ 540 w 1080"/>
                    <a:gd name="T1" fmla="*/ 0 h 2700"/>
                    <a:gd name="T2" fmla="*/ 1080 w 1080"/>
                    <a:gd name="T3" fmla="*/ 540 h 2700"/>
                    <a:gd name="T4" fmla="*/ 1080 w 1080"/>
                    <a:gd name="T5" fmla="*/ 2160 h 2700"/>
                    <a:gd name="T6" fmla="*/ 540 w 1080"/>
                    <a:gd name="T7" fmla="*/ 2700 h 2700"/>
                    <a:gd name="T8" fmla="*/ 0 w 1080"/>
                    <a:gd name="T9" fmla="*/ 2160 h 2700"/>
                    <a:gd name="T10" fmla="*/ 0 w 1080"/>
                    <a:gd name="T11" fmla="*/ 540 h 2700"/>
                    <a:gd name="T12" fmla="*/ 540 w 1080"/>
                    <a:gd name="T13" fmla="*/ 0 h 27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0"/>
                    <a:gd name="T22" fmla="*/ 0 h 2700"/>
                    <a:gd name="T23" fmla="*/ 1080 w 1080"/>
                    <a:gd name="T24" fmla="*/ 2700 h 27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0" h="2700">
                      <a:moveTo>
                        <a:pt x="540" y="0"/>
                      </a:moveTo>
                      <a:lnTo>
                        <a:pt x="1080" y="540"/>
                      </a:lnTo>
                      <a:lnTo>
                        <a:pt x="1080" y="2160"/>
                      </a:lnTo>
                      <a:lnTo>
                        <a:pt x="540" y="2700"/>
                      </a:lnTo>
                      <a:lnTo>
                        <a:pt x="0" y="2160"/>
                      </a:lnTo>
                      <a:lnTo>
                        <a:pt x="0" y="540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" name="AutoShape 399"/>
                <p:cNvSpPr>
                  <a:spLocks noChangeArrowheads="1"/>
                </p:cNvSpPr>
                <p:nvPr/>
              </p:nvSpPr>
              <p:spPr bwMode="auto">
                <a:xfrm>
                  <a:off x="7920" y="1980"/>
                  <a:ext cx="180" cy="1620"/>
                </a:xfrm>
                <a:prstGeom prst="flowChartTerminator">
                  <a:avLst/>
                </a:prstGeom>
                <a:solidFill>
                  <a:srgbClr val="0000FF"/>
                </a:solidFill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4" name="Group 400"/>
              <p:cNvGrpSpPr>
                <a:grpSpLocks/>
              </p:cNvGrpSpPr>
              <p:nvPr/>
            </p:nvGrpSpPr>
            <p:grpSpPr bwMode="auto">
              <a:xfrm>
                <a:off x="1195" y="3014"/>
                <a:ext cx="53" cy="184"/>
                <a:chOff x="7200" y="1440"/>
                <a:chExt cx="1080" cy="2700"/>
              </a:xfrm>
            </p:grpSpPr>
            <p:sp>
              <p:nvSpPr>
                <p:cNvPr id="415" name="Freeform 401"/>
                <p:cNvSpPr>
                  <a:spLocks/>
                </p:cNvSpPr>
                <p:nvPr/>
              </p:nvSpPr>
              <p:spPr bwMode="auto">
                <a:xfrm>
                  <a:off x="7200" y="1440"/>
                  <a:ext cx="1080" cy="2700"/>
                </a:xfrm>
                <a:custGeom>
                  <a:avLst/>
                  <a:gdLst>
                    <a:gd name="T0" fmla="*/ 540 w 1080"/>
                    <a:gd name="T1" fmla="*/ 0 h 2700"/>
                    <a:gd name="T2" fmla="*/ 1080 w 1080"/>
                    <a:gd name="T3" fmla="*/ 540 h 2700"/>
                    <a:gd name="T4" fmla="*/ 1080 w 1080"/>
                    <a:gd name="T5" fmla="*/ 2160 h 2700"/>
                    <a:gd name="T6" fmla="*/ 540 w 1080"/>
                    <a:gd name="T7" fmla="*/ 2700 h 2700"/>
                    <a:gd name="T8" fmla="*/ 0 w 1080"/>
                    <a:gd name="T9" fmla="*/ 2160 h 2700"/>
                    <a:gd name="T10" fmla="*/ 0 w 1080"/>
                    <a:gd name="T11" fmla="*/ 540 h 2700"/>
                    <a:gd name="T12" fmla="*/ 540 w 1080"/>
                    <a:gd name="T13" fmla="*/ 0 h 27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0"/>
                    <a:gd name="T22" fmla="*/ 0 h 2700"/>
                    <a:gd name="T23" fmla="*/ 1080 w 1080"/>
                    <a:gd name="T24" fmla="*/ 2700 h 27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0" h="2700">
                      <a:moveTo>
                        <a:pt x="540" y="0"/>
                      </a:moveTo>
                      <a:lnTo>
                        <a:pt x="1080" y="540"/>
                      </a:lnTo>
                      <a:lnTo>
                        <a:pt x="1080" y="2160"/>
                      </a:lnTo>
                      <a:lnTo>
                        <a:pt x="540" y="2700"/>
                      </a:lnTo>
                      <a:lnTo>
                        <a:pt x="0" y="2160"/>
                      </a:lnTo>
                      <a:lnTo>
                        <a:pt x="0" y="540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" name="AutoShape 402"/>
                <p:cNvSpPr>
                  <a:spLocks noChangeArrowheads="1"/>
                </p:cNvSpPr>
                <p:nvPr/>
              </p:nvSpPr>
              <p:spPr bwMode="auto">
                <a:xfrm>
                  <a:off x="7920" y="1980"/>
                  <a:ext cx="180" cy="1620"/>
                </a:xfrm>
                <a:prstGeom prst="flowChartTerminator">
                  <a:avLst/>
                </a:prstGeom>
                <a:solidFill>
                  <a:srgbClr val="0000FF"/>
                </a:solidFill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23" name="Group 403"/>
          <p:cNvGrpSpPr>
            <a:grpSpLocks/>
          </p:cNvGrpSpPr>
          <p:nvPr/>
        </p:nvGrpSpPr>
        <p:grpSpPr bwMode="auto">
          <a:xfrm>
            <a:off x="9109816" y="926515"/>
            <a:ext cx="1444664" cy="1115540"/>
            <a:chOff x="0" y="2304"/>
            <a:chExt cx="1488" cy="1488"/>
          </a:xfrm>
        </p:grpSpPr>
        <p:sp>
          <p:nvSpPr>
            <p:cNvPr id="424" name="AutoShape 404"/>
            <p:cNvSpPr>
              <a:spLocks noChangeArrowheads="1"/>
            </p:cNvSpPr>
            <p:nvPr/>
          </p:nvSpPr>
          <p:spPr bwMode="auto">
            <a:xfrm>
              <a:off x="0" y="2304"/>
              <a:ext cx="1488" cy="1488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FF0066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F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5" name="Group 416"/>
            <p:cNvGrpSpPr>
              <a:grpSpLocks/>
            </p:cNvGrpSpPr>
            <p:nvPr/>
          </p:nvGrpSpPr>
          <p:grpSpPr bwMode="auto">
            <a:xfrm rot="-5400000">
              <a:off x="717" y="2778"/>
              <a:ext cx="53" cy="186"/>
              <a:chOff x="7200" y="1440"/>
              <a:chExt cx="1080" cy="2700"/>
            </a:xfrm>
          </p:grpSpPr>
          <p:sp>
            <p:nvSpPr>
              <p:cNvPr id="438" name="Freeform 406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" name="AutoShape 407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6" name="Group 408"/>
            <p:cNvGrpSpPr>
              <a:grpSpLocks/>
            </p:cNvGrpSpPr>
            <p:nvPr/>
          </p:nvGrpSpPr>
          <p:grpSpPr bwMode="auto">
            <a:xfrm rot="-5400000">
              <a:off x="718" y="3145"/>
              <a:ext cx="52" cy="186"/>
              <a:chOff x="7200" y="1440"/>
              <a:chExt cx="1080" cy="2700"/>
            </a:xfrm>
          </p:grpSpPr>
          <p:sp>
            <p:nvSpPr>
              <p:cNvPr id="436" name="Freeform 409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" name="AutoShape 410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7" name="Group 411"/>
            <p:cNvGrpSpPr>
              <a:grpSpLocks/>
            </p:cNvGrpSpPr>
            <p:nvPr/>
          </p:nvGrpSpPr>
          <p:grpSpPr bwMode="auto">
            <a:xfrm rot="-5400000">
              <a:off x="718" y="2961"/>
              <a:ext cx="52" cy="186"/>
              <a:chOff x="7200" y="1440"/>
              <a:chExt cx="1080" cy="2700"/>
            </a:xfrm>
          </p:grpSpPr>
          <p:sp>
            <p:nvSpPr>
              <p:cNvPr id="434" name="Freeform 412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" name="AutoShape 413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8" name="Group 414"/>
            <p:cNvGrpSpPr>
              <a:grpSpLocks/>
            </p:cNvGrpSpPr>
            <p:nvPr/>
          </p:nvGrpSpPr>
          <p:grpSpPr bwMode="auto">
            <a:xfrm>
              <a:off x="811" y="3054"/>
              <a:ext cx="53" cy="184"/>
              <a:chOff x="7200" y="1440"/>
              <a:chExt cx="1080" cy="2700"/>
            </a:xfrm>
          </p:grpSpPr>
          <p:sp>
            <p:nvSpPr>
              <p:cNvPr id="432" name="Freeform 415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" name="AutoShape 416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9" name="Group 417"/>
            <p:cNvGrpSpPr>
              <a:grpSpLocks/>
            </p:cNvGrpSpPr>
            <p:nvPr/>
          </p:nvGrpSpPr>
          <p:grpSpPr bwMode="auto">
            <a:xfrm>
              <a:off x="811" y="2870"/>
              <a:ext cx="53" cy="184"/>
              <a:chOff x="7200" y="1440"/>
              <a:chExt cx="1080" cy="2700"/>
            </a:xfrm>
          </p:grpSpPr>
          <p:sp>
            <p:nvSpPr>
              <p:cNvPr id="430" name="Freeform 418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" name="AutoShape 419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40" name="Group 420"/>
          <p:cNvGrpSpPr>
            <a:grpSpLocks/>
          </p:cNvGrpSpPr>
          <p:nvPr/>
        </p:nvGrpSpPr>
        <p:grpSpPr bwMode="auto">
          <a:xfrm>
            <a:off x="9109816" y="926515"/>
            <a:ext cx="1444664" cy="1115540"/>
            <a:chOff x="0" y="1920"/>
            <a:chExt cx="1488" cy="1488"/>
          </a:xfrm>
        </p:grpSpPr>
        <p:sp>
          <p:nvSpPr>
            <p:cNvPr id="441" name="AutoShape 421"/>
            <p:cNvSpPr>
              <a:spLocks noChangeArrowheads="1"/>
            </p:cNvSpPr>
            <p:nvPr/>
          </p:nvSpPr>
          <p:spPr bwMode="auto">
            <a:xfrm>
              <a:off x="0" y="1920"/>
              <a:ext cx="1488" cy="1488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FF0066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F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42" name="Group 422"/>
            <p:cNvGrpSpPr>
              <a:grpSpLocks/>
            </p:cNvGrpSpPr>
            <p:nvPr/>
          </p:nvGrpSpPr>
          <p:grpSpPr bwMode="auto">
            <a:xfrm rot="-5400000">
              <a:off x="717" y="2394"/>
              <a:ext cx="53" cy="186"/>
              <a:chOff x="7200" y="1440"/>
              <a:chExt cx="1080" cy="2700"/>
            </a:xfrm>
          </p:grpSpPr>
          <p:sp>
            <p:nvSpPr>
              <p:cNvPr id="455" name="Freeform 423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" name="AutoShape 424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3" name="Group 425"/>
            <p:cNvGrpSpPr>
              <a:grpSpLocks/>
            </p:cNvGrpSpPr>
            <p:nvPr/>
          </p:nvGrpSpPr>
          <p:grpSpPr bwMode="auto">
            <a:xfrm rot="-5400000">
              <a:off x="718" y="2761"/>
              <a:ext cx="52" cy="186"/>
              <a:chOff x="7200" y="1440"/>
              <a:chExt cx="1080" cy="2700"/>
            </a:xfrm>
          </p:grpSpPr>
          <p:sp>
            <p:nvSpPr>
              <p:cNvPr id="453" name="Freeform 426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" name="AutoShape 427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4" name="Group 428"/>
            <p:cNvGrpSpPr>
              <a:grpSpLocks/>
            </p:cNvGrpSpPr>
            <p:nvPr/>
          </p:nvGrpSpPr>
          <p:grpSpPr bwMode="auto">
            <a:xfrm rot="-5400000">
              <a:off x="718" y="2577"/>
              <a:ext cx="52" cy="186"/>
              <a:chOff x="7200" y="1440"/>
              <a:chExt cx="1080" cy="2700"/>
            </a:xfrm>
          </p:grpSpPr>
          <p:sp>
            <p:nvSpPr>
              <p:cNvPr id="451" name="Freeform 429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" name="AutoShape 430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5" name="Group 431"/>
            <p:cNvGrpSpPr>
              <a:grpSpLocks/>
            </p:cNvGrpSpPr>
            <p:nvPr/>
          </p:nvGrpSpPr>
          <p:grpSpPr bwMode="auto">
            <a:xfrm>
              <a:off x="624" y="2670"/>
              <a:ext cx="53" cy="184"/>
              <a:chOff x="7200" y="1440"/>
              <a:chExt cx="1080" cy="2700"/>
            </a:xfrm>
          </p:grpSpPr>
          <p:sp>
            <p:nvSpPr>
              <p:cNvPr id="449" name="Freeform 432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" name="AutoShape 433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6" name="Group 434"/>
            <p:cNvGrpSpPr>
              <a:grpSpLocks/>
            </p:cNvGrpSpPr>
            <p:nvPr/>
          </p:nvGrpSpPr>
          <p:grpSpPr bwMode="auto">
            <a:xfrm>
              <a:off x="811" y="2486"/>
              <a:ext cx="53" cy="184"/>
              <a:chOff x="7200" y="1440"/>
              <a:chExt cx="1080" cy="2700"/>
            </a:xfrm>
          </p:grpSpPr>
          <p:sp>
            <p:nvSpPr>
              <p:cNvPr id="447" name="Freeform 435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" name="AutoShape 436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57" name="Group 437"/>
          <p:cNvGrpSpPr>
            <a:grpSpLocks/>
          </p:cNvGrpSpPr>
          <p:nvPr/>
        </p:nvGrpSpPr>
        <p:grpSpPr bwMode="auto">
          <a:xfrm>
            <a:off x="9109816" y="926515"/>
            <a:ext cx="1444664" cy="1115540"/>
            <a:chOff x="720" y="1968"/>
            <a:chExt cx="1488" cy="1488"/>
          </a:xfrm>
        </p:grpSpPr>
        <p:sp>
          <p:nvSpPr>
            <p:cNvPr id="458" name="AutoShape 438"/>
            <p:cNvSpPr>
              <a:spLocks noChangeArrowheads="1"/>
            </p:cNvSpPr>
            <p:nvPr/>
          </p:nvSpPr>
          <p:spPr bwMode="auto">
            <a:xfrm>
              <a:off x="720" y="1968"/>
              <a:ext cx="1488" cy="1488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FF0066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F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59" name="Group 439"/>
            <p:cNvGrpSpPr>
              <a:grpSpLocks/>
            </p:cNvGrpSpPr>
            <p:nvPr/>
          </p:nvGrpSpPr>
          <p:grpSpPr bwMode="auto">
            <a:xfrm>
              <a:off x="1440" y="2718"/>
              <a:ext cx="53" cy="184"/>
              <a:chOff x="7200" y="1440"/>
              <a:chExt cx="1080" cy="2700"/>
            </a:xfrm>
          </p:grpSpPr>
          <p:sp>
            <p:nvSpPr>
              <p:cNvPr id="463" name="Freeform 440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" name="AutoShape 441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60" name="Group 442"/>
            <p:cNvGrpSpPr>
              <a:grpSpLocks/>
            </p:cNvGrpSpPr>
            <p:nvPr/>
          </p:nvGrpSpPr>
          <p:grpSpPr bwMode="auto">
            <a:xfrm>
              <a:off x="1440" y="2534"/>
              <a:ext cx="53" cy="184"/>
              <a:chOff x="7200" y="1440"/>
              <a:chExt cx="1080" cy="2700"/>
            </a:xfrm>
          </p:grpSpPr>
          <p:sp>
            <p:nvSpPr>
              <p:cNvPr id="461" name="Freeform 443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" name="AutoShape 444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65" name="Group 445"/>
          <p:cNvGrpSpPr>
            <a:grpSpLocks/>
          </p:cNvGrpSpPr>
          <p:nvPr/>
        </p:nvGrpSpPr>
        <p:grpSpPr bwMode="auto">
          <a:xfrm>
            <a:off x="8968352" y="544548"/>
            <a:ext cx="1864245" cy="1583095"/>
            <a:chOff x="6151" y="1376"/>
            <a:chExt cx="2520" cy="2160"/>
          </a:xfrm>
        </p:grpSpPr>
        <p:sp>
          <p:nvSpPr>
            <p:cNvPr id="466" name="AutoShape 446"/>
            <p:cNvSpPr>
              <a:spLocks noChangeArrowheads="1"/>
            </p:cNvSpPr>
            <p:nvPr/>
          </p:nvSpPr>
          <p:spPr bwMode="auto">
            <a:xfrm>
              <a:off x="6151" y="1376"/>
              <a:ext cx="2520" cy="2160"/>
            </a:xfrm>
            <a:prstGeom prst="irregularSeal2">
              <a:avLst/>
            </a:prstGeom>
            <a:gradFill rotWithShape="1">
              <a:gsLst>
                <a:gs pos="0">
                  <a:srgbClr val="FFCCFF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" name="WordArt 447"/>
            <p:cNvSpPr>
              <a:spLocks noChangeArrowheads="1" noChangeShapeType="1" noTextEdit="1"/>
            </p:cNvSpPr>
            <p:nvPr/>
          </p:nvSpPr>
          <p:spPr bwMode="auto">
            <a:xfrm>
              <a:off x="6660" y="2171"/>
              <a:ext cx="1440" cy="5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 dirty="0" err="1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VNI-Souvir"/>
                </a:rPr>
                <a:t>H</a:t>
              </a:r>
              <a:r>
                <a:rPr lang="en-US" sz="3200" kern="10" dirty="0" err="1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VNI-Souvir"/>
                </a:rPr>
                <a:t>eát</a:t>
              </a:r>
              <a:r>
                <a:rPr lang="en-US" sz="3200" kern="10" dirty="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VNI-Souvir"/>
                </a:rPr>
                <a:t> </a:t>
              </a:r>
              <a:r>
                <a:rPr lang="en-US" sz="3600" kern="10" dirty="0" err="1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VNI-Souvir"/>
                </a:rPr>
                <a:t>giôø</a:t>
              </a:r>
              <a:endPara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Souvir"/>
              </a:endParaRPr>
            </a:p>
          </p:txBody>
        </p:sp>
      </p:grpSp>
      <p:sp>
        <p:nvSpPr>
          <p:cNvPr id="468" name="Oval 34"/>
          <p:cNvSpPr>
            <a:spLocks noChangeArrowheads="1"/>
          </p:cNvSpPr>
          <p:nvPr/>
        </p:nvSpPr>
        <p:spPr bwMode="auto">
          <a:xfrm>
            <a:off x="7345363" y="3139281"/>
            <a:ext cx="609600" cy="587298"/>
          </a:xfrm>
          <a:prstGeom prst="ellipse">
            <a:avLst/>
          </a:prstGeom>
          <a:noFill/>
          <a:ln w="317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469" name="TextBox 468"/>
          <p:cNvSpPr txBox="1"/>
          <p:nvPr/>
        </p:nvSpPr>
        <p:spPr>
          <a:xfrm>
            <a:off x="3763962" y="884890"/>
            <a:ext cx="1450763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50B37"/>
                </a:solidFill>
              </a:rPr>
              <a:t>Câu</a:t>
            </a:r>
            <a:r>
              <a:rPr lang="en-US" sz="2800" b="1" dirty="0" smtClean="0">
                <a:solidFill>
                  <a:srgbClr val="C50B37"/>
                </a:solidFill>
              </a:rPr>
              <a:t> 3:</a:t>
            </a:r>
            <a:endParaRPr lang="en-US" sz="2800" b="1" dirty="0">
              <a:solidFill>
                <a:srgbClr val="C50B37"/>
              </a:solidFill>
            </a:endParaRPr>
          </a:p>
        </p:txBody>
      </p:sp>
      <p:sp>
        <p:nvSpPr>
          <p:cNvPr id="470" name="TextBox 469"/>
          <p:cNvSpPr txBox="1"/>
          <p:nvPr/>
        </p:nvSpPr>
        <p:spPr>
          <a:xfrm>
            <a:off x="3887073" y="1990844"/>
            <a:ext cx="7344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>
                <a:solidFill>
                  <a:srgbClr val="3737FF"/>
                </a:solidFill>
              </a:rPr>
              <a:t>f(x) </a:t>
            </a:r>
            <a:r>
              <a:rPr lang="en-US" sz="2400" dirty="0" err="1" smtClean="0">
                <a:solidFill>
                  <a:srgbClr val="3737FF"/>
                </a:solidFill>
              </a:rPr>
              <a:t>liên</a:t>
            </a:r>
            <a:r>
              <a:rPr lang="en-US" sz="2400" dirty="0" smtClean="0">
                <a:solidFill>
                  <a:srgbClr val="3737FF"/>
                </a:solidFill>
              </a:rPr>
              <a:t> </a:t>
            </a:r>
            <a:r>
              <a:rPr lang="en-US" sz="2400" dirty="0" err="1" smtClean="0">
                <a:solidFill>
                  <a:srgbClr val="3737FF"/>
                </a:solidFill>
              </a:rPr>
              <a:t>tục</a:t>
            </a:r>
            <a:r>
              <a:rPr lang="en-US" sz="2400" dirty="0" smtClean="0">
                <a:solidFill>
                  <a:srgbClr val="3737FF"/>
                </a:solidFill>
              </a:rPr>
              <a:t> </a:t>
            </a:r>
            <a:r>
              <a:rPr lang="en-US" sz="2400" dirty="0" err="1" smtClean="0">
                <a:solidFill>
                  <a:srgbClr val="3737FF"/>
                </a:solidFill>
              </a:rPr>
              <a:t>trên</a:t>
            </a:r>
            <a:r>
              <a:rPr lang="en-US" sz="2400" dirty="0" smtClean="0">
                <a:solidFill>
                  <a:srgbClr val="3737FF"/>
                </a:solidFill>
              </a:rPr>
              <a:t> </a:t>
            </a:r>
            <a:r>
              <a:rPr lang="en-US" sz="2400" dirty="0" err="1" smtClean="0">
                <a:solidFill>
                  <a:srgbClr val="3737FF"/>
                </a:solidFill>
              </a:rPr>
              <a:t>các</a:t>
            </a:r>
            <a:r>
              <a:rPr lang="en-US" sz="2400" dirty="0" smtClean="0">
                <a:solidFill>
                  <a:srgbClr val="3737FF"/>
                </a:solidFill>
              </a:rPr>
              <a:t> </a:t>
            </a:r>
            <a:r>
              <a:rPr lang="en-US" sz="2400" dirty="0" err="1" smtClean="0">
                <a:solidFill>
                  <a:srgbClr val="3737FF"/>
                </a:solidFill>
              </a:rPr>
              <a:t>khoảng</a:t>
            </a:r>
            <a:r>
              <a:rPr lang="en-US" sz="2400" dirty="0" smtClean="0">
                <a:solidFill>
                  <a:srgbClr val="3737FF"/>
                </a:solidFill>
              </a:rPr>
              <a:t> </a:t>
            </a:r>
            <a:r>
              <a:rPr lang="en-US" sz="2400" dirty="0" err="1" smtClean="0">
                <a:solidFill>
                  <a:srgbClr val="3737FF"/>
                </a:solidFill>
              </a:rPr>
              <a:t>nào</a:t>
            </a:r>
            <a:r>
              <a:rPr lang="en-US" sz="2400" dirty="0" smtClean="0">
                <a:solidFill>
                  <a:srgbClr val="3737FF"/>
                </a:solidFill>
              </a:rPr>
              <a:t> </a:t>
            </a:r>
            <a:r>
              <a:rPr lang="en-US" sz="2400" dirty="0" err="1" smtClean="0">
                <a:solidFill>
                  <a:srgbClr val="3737FF"/>
                </a:solidFill>
              </a:rPr>
              <a:t>sau</a:t>
            </a:r>
            <a:r>
              <a:rPr lang="en-US" sz="2400" dirty="0" smtClean="0">
                <a:solidFill>
                  <a:srgbClr val="3737FF"/>
                </a:solidFill>
              </a:rPr>
              <a:t> </a:t>
            </a:r>
            <a:r>
              <a:rPr lang="en-US" sz="2400" dirty="0" err="1" smtClean="0">
                <a:solidFill>
                  <a:srgbClr val="3737FF"/>
                </a:solidFill>
              </a:rPr>
              <a:t>đây</a:t>
            </a:r>
            <a:r>
              <a:rPr lang="en-US" sz="2400" dirty="0" smtClean="0">
                <a:solidFill>
                  <a:srgbClr val="3737FF"/>
                </a:solidFill>
              </a:rPr>
              <a:t> ?</a:t>
            </a:r>
            <a:endParaRPr lang="en-US" sz="2400" dirty="0">
              <a:solidFill>
                <a:srgbClr val="3737FF"/>
              </a:solidFill>
            </a:endParaRPr>
          </a:p>
        </p:txBody>
      </p:sp>
      <p:sp>
        <p:nvSpPr>
          <p:cNvPr id="471" name="Rectangle 470"/>
          <p:cNvSpPr/>
          <p:nvPr/>
        </p:nvSpPr>
        <p:spPr>
          <a:xfrm>
            <a:off x="3887073" y="1429439"/>
            <a:ext cx="19303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3737FF"/>
                </a:solidFill>
              </a:rPr>
              <a:t>Cho </a:t>
            </a:r>
            <a:r>
              <a:rPr lang="en-US" sz="2400" dirty="0" err="1" smtClean="0">
                <a:solidFill>
                  <a:srgbClr val="3737FF"/>
                </a:solidFill>
              </a:rPr>
              <a:t>hàm</a:t>
            </a:r>
            <a:r>
              <a:rPr lang="en-US" sz="2400" dirty="0" smtClean="0">
                <a:solidFill>
                  <a:srgbClr val="3737FF"/>
                </a:solidFill>
              </a:rPr>
              <a:t> </a:t>
            </a:r>
            <a:r>
              <a:rPr lang="en-US" sz="2400" dirty="0" err="1" smtClean="0">
                <a:solidFill>
                  <a:srgbClr val="3737FF"/>
                </a:solidFill>
              </a:rPr>
              <a:t>số</a:t>
            </a:r>
            <a:r>
              <a:rPr lang="en-US" sz="2400" dirty="0" smtClean="0">
                <a:solidFill>
                  <a:srgbClr val="3737FF"/>
                </a:solidFill>
              </a:rPr>
              <a:t> </a:t>
            </a:r>
            <a:endParaRPr lang="en-US" sz="2400" dirty="0">
              <a:solidFill>
                <a:srgbClr val="3737FF"/>
              </a:solidFill>
            </a:endParaRPr>
          </a:p>
        </p:txBody>
      </p:sp>
      <p:graphicFrame>
        <p:nvGraphicFramePr>
          <p:cNvPr id="472" name="Object 471"/>
          <p:cNvGraphicFramePr>
            <a:graphicFrameLocks noChangeAspect="1"/>
          </p:cNvGraphicFramePr>
          <p:nvPr/>
        </p:nvGraphicFramePr>
        <p:xfrm>
          <a:off x="6286500" y="1181100"/>
          <a:ext cx="248285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23" name="Equation" r:id="rId7" imgW="914400" imgH="431640" progId="Equation.DSMT4">
                  <p:embed/>
                </p:oleObj>
              </mc:Choice>
              <mc:Fallback>
                <p:oleObj name="Equation" r:id="rId7" imgW="914400" imgH="431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0" y="1181100"/>
                        <a:ext cx="2482850" cy="879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3" name="TextBox 472"/>
          <p:cNvSpPr txBox="1"/>
          <p:nvPr/>
        </p:nvSpPr>
        <p:spPr>
          <a:xfrm>
            <a:off x="3977745" y="2605881"/>
            <a:ext cx="2357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3737FF"/>
                </a:solidFill>
              </a:rPr>
              <a:t> A. </a:t>
            </a:r>
            <a:r>
              <a:rPr lang="pt-BR" sz="2400" dirty="0" smtClean="0">
                <a:solidFill>
                  <a:srgbClr val="3737FF"/>
                </a:solidFill>
              </a:rPr>
              <a:t>(–3;3).</a:t>
            </a:r>
            <a:endParaRPr lang="en-US" sz="2400" dirty="0">
              <a:solidFill>
                <a:srgbClr val="3737FF"/>
              </a:solidFill>
            </a:endParaRPr>
          </a:p>
        </p:txBody>
      </p:sp>
      <p:sp>
        <p:nvSpPr>
          <p:cNvPr id="474" name="TextBox 473"/>
          <p:cNvSpPr txBox="1"/>
          <p:nvPr/>
        </p:nvSpPr>
        <p:spPr>
          <a:xfrm>
            <a:off x="7513981" y="2605881"/>
            <a:ext cx="2085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3737FF"/>
                </a:solidFill>
              </a:rPr>
              <a:t>B. </a:t>
            </a:r>
            <a:r>
              <a:rPr lang="pt-BR" sz="2400" dirty="0" smtClean="0">
                <a:solidFill>
                  <a:srgbClr val="3737FF"/>
                </a:solidFill>
              </a:rPr>
              <a:t>(–3;+</a:t>
            </a:r>
            <a:r>
              <a:rPr lang="en-US" sz="2800" b="1" dirty="0" smtClean="0">
                <a:solidFill>
                  <a:srgbClr val="3737FF"/>
                </a:solidFill>
                <a:sym typeface="Symbol"/>
              </a:rPr>
              <a:t></a:t>
            </a:r>
            <a:r>
              <a:rPr lang="pt-BR" sz="2400" dirty="0" smtClean="0">
                <a:solidFill>
                  <a:srgbClr val="3737FF"/>
                </a:solidFill>
              </a:rPr>
              <a:t>)</a:t>
            </a:r>
            <a:endParaRPr lang="en-US" sz="2400" dirty="0">
              <a:solidFill>
                <a:srgbClr val="3737FF"/>
              </a:solidFill>
            </a:endParaRPr>
          </a:p>
        </p:txBody>
      </p:sp>
      <p:sp>
        <p:nvSpPr>
          <p:cNvPr id="475" name="TextBox 474"/>
          <p:cNvSpPr txBox="1"/>
          <p:nvPr/>
        </p:nvSpPr>
        <p:spPr>
          <a:xfrm>
            <a:off x="7513981" y="3139281"/>
            <a:ext cx="1813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737FF"/>
                </a:solidFill>
              </a:rPr>
              <a:t>D</a:t>
            </a:r>
            <a:r>
              <a:rPr lang="en-US" sz="2400" dirty="0" smtClean="0">
                <a:solidFill>
                  <a:srgbClr val="3737FF"/>
                </a:solidFill>
              </a:rPr>
              <a:t>. (2;+</a:t>
            </a:r>
            <a:r>
              <a:rPr lang="en-US" sz="2400" dirty="0" smtClean="0">
                <a:solidFill>
                  <a:srgbClr val="3737FF"/>
                </a:solidFill>
                <a:sym typeface="Symbol"/>
              </a:rPr>
              <a:t> </a:t>
            </a:r>
            <a:r>
              <a:rPr lang="en-US" sz="2800" b="1" dirty="0" smtClean="0">
                <a:solidFill>
                  <a:srgbClr val="3737FF"/>
                </a:solidFill>
                <a:sym typeface="Symbol"/>
              </a:rPr>
              <a:t></a:t>
            </a:r>
            <a:r>
              <a:rPr lang="en-US" sz="2400" dirty="0" smtClean="0">
                <a:solidFill>
                  <a:srgbClr val="3737FF"/>
                </a:solidFill>
              </a:rPr>
              <a:t>)</a:t>
            </a:r>
            <a:endParaRPr lang="en-US" sz="2400" dirty="0">
              <a:solidFill>
                <a:srgbClr val="3737FF"/>
              </a:solidFill>
            </a:endParaRPr>
          </a:p>
        </p:txBody>
      </p:sp>
      <p:sp>
        <p:nvSpPr>
          <p:cNvPr id="476" name="Rectangle 475"/>
          <p:cNvSpPr/>
          <p:nvPr/>
        </p:nvSpPr>
        <p:spPr>
          <a:xfrm>
            <a:off x="4068418" y="3203361"/>
            <a:ext cx="16001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rgbClr val="3737FF"/>
                </a:solidFill>
              </a:rPr>
              <a:t>C. </a:t>
            </a:r>
            <a:r>
              <a:rPr lang="pt-BR" sz="2400" dirty="0" smtClean="0">
                <a:solidFill>
                  <a:srgbClr val="3737FF"/>
                </a:solidFill>
              </a:rPr>
              <a:t>(–</a:t>
            </a:r>
            <a:r>
              <a:rPr lang="en-US" sz="2400" dirty="0" smtClean="0">
                <a:solidFill>
                  <a:srgbClr val="3737FF"/>
                </a:solidFill>
                <a:sym typeface="Symbol"/>
              </a:rPr>
              <a:t></a:t>
            </a:r>
            <a:r>
              <a:rPr lang="en-US" sz="2400" dirty="0" smtClean="0">
                <a:solidFill>
                  <a:srgbClr val="3737FF"/>
                </a:solidFill>
              </a:rPr>
              <a:t>; 3).</a:t>
            </a:r>
            <a:endParaRPr lang="en-US" sz="2400" dirty="0">
              <a:solidFill>
                <a:srgbClr val="3737FF"/>
              </a:solidFill>
            </a:endParaRPr>
          </a:p>
        </p:txBody>
      </p:sp>
      <p:sp>
        <p:nvSpPr>
          <p:cNvPr id="477" name="TextBox 476"/>
          <p:cNvSpPr txBox="1"/>
          <p:nvPr/>
        </p:nvSpPr>
        <p:spPr>
          <a:xfrm>
            <a:off x="3840162" y="3901281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HD: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78" name="TextBox 477"/>
          <p:cNvSpPr txBox="1"/>
          <p:nvPr/>
        </p:nvSpPr>
        <p:spPr>
          <a:xfrm>
            <a:off x="4449762" y="3794366"/>
            <a:ext cx="627856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66"/>
                </a:solidFill>
              </a:rPr>
              <a:t>f(x) </a:t>
            </a:r>
            <a:r>
              <a:rPr lang="en-US" sz="2400" dirty="0" err="1" smtClean="0">
                <a:solidFill>
                  <a:srgbClr val="FF0066"/>
                </a:solidFill>
              </a:rPr>
              <a:t>xác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r>
              <a:rPr lang="vi-VN" sz="2400" dirty="0" smtClean="0">
                <a:solidFill>
                  <a:srgbClr val="FF0066"/>
                </a:solidFill>
              </a:rPr>
              <a:t>định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</a:rPr>
              <a:t>trên</a:t>
            </a:r>
            <a:r>
              <a:rPr lang="en-US" sz="2400" dirty="0" smtClean="0">
                <a:solidFill>
                  <a:srgbClr val="FF0066"/>
                </a:solidFill>
              </a:rPr>
              <a:t> R\{2} </a:t>
            </a:r>
            <a:r>
              <a:rPr lang="en-US" sz="2400" dirty="0" err="1" smtClean="0">
                <a:solidFill>
                  <a:srgbClr val="FF0066"/>
                </a:solidFill>
              </a:rPr>
              <a:t>nên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</a:rPr>
              <a:t>liên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</a:rPr>
              <a:t>tục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</a:rPr>
              <a:t>trên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</a:rPr>
              <a:t>các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</a:rPr>
              <a:t>khoảng</a:t>
            </a:r>
            <a:r>
              <a:rPr lang="en-US" sz="2400" dirty="0" smtClean="0">
                <a:solidFill>
                  <a:srgbClr val="FF0066"/>
                </a:solidFill>
              </a:rPr>
              <a:t>  </a:t>
            </a:r>
            <a:r>
              <a:rPr lang="pt-BR" sz="2400" dirty="0" smtClean="0">
                <a:solidFill>
                  <a:srgbClr val="FF0066"/>
                </a:solidFill>
              </a:rPr>
              <a:t>(–</a:t>
            </a:r>
            <a:r>
              <a:rPr lang="en-US" sz="2400" b="1" dirty="0" smtClean="0">
                <a:solidFill>
                  <a:srgbClr val="FF0066"/>
                </a:solidFill>
                <a:sym typeface="Symbol"/>
              </a:rPr>
              <a:t>;</a:t>
            </a:r>
            <a:r>
              <a:rPr lang="en-US" sz="2400" dirty="0" smtClean="0">
                <a:solidFill>
                  <a:srgbClr val="FF0066"/>
                </a:solidFill>
                <a:sym typeface="Symbol"/>
              </a:rPr>
              <a:t>2</a:t>
            </a:r>
            <a:r>
              <a:rPr lang="pt-BR" sz="2400" dirty="0" smtClean="0">
                <a:solidFill>
                  <a:srgbClr val="FF0066"/>
                </a:solidFill>
              </a:rPr>
              <a:t>) và (2;+</a:t>
            </a:r>
            <a:r>
              <a:rPr lang="en-US" sz="2800" b="1" dirty="0" smtClean="0">
                <a:solidFill>
                  <a:srgbClr val="FF0066"/>
                </a:solidFill>
                <a:sym typeface="Symbol"/>
              </a:rPr>
              <a:t></a:t>
            </a:r>
            <a:r>
              <a:rPr lang="pt-BR" sz="2400" dirty="0" smtClean="0">
                <a:solidFill>
                  <a:srgbClr val="FF0066"/>
                </a:solidFill>
              </a:rPr>
              <a:t>) </a:t>
            </a:r>
            <a:r>
              <a:rPr lang="en-US" sz="2400" dirty="0" smtClean="0">
                <a:solidFill>
                  <a:srgbClr val="FF0066"/>
                </a:solidFill>
                <a:latin typeface="Tiger Expert"/>
              </a:rPr>
              <a:t>⇒ </a:t>
            </a:r>
            <a:r>
              <a:rPr lang="en-US" sz="2400" dirty="0" err="1" smtClean="0">
                <a:solidFill>
                  <a:srgbClr val="FF0066"/>
                </a:solidFill>
                <a:latin typeface="+mj-lt"/>
              </a:rPr>
              <a:t>Chọn</a:t>
            </a:r>
            <a:r>
              <a:rPr lang="en-US" sz="2400" dirty="0" smtClean="0">
                <a:solidFill>
                  <a:srgbClr val="FF0066"/>
                </a:solidFill>
                <a:latin typeface="+mj-lt"/>
              </a:rPr>
              <a:t> D.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endParaRPr lang="en-US" sz="2400" dirty="0">
              <a:solidFill>
                <a:srgbClr val="FF0066"/>
              </a:solidFill>
            </a:endParaRPr>
          </a:p>
        </p:txBody>
      </p:sp>
      <p:sp>
        <p:nvSpPr>
          <p:cNvPr id="479" name="Rectangle 478"/>
          <p:cNvSpPr/>
          <p:nvPr/>
        </p:nvSpPr>
        <p:spPr>
          <a:xfrm>
            <a:off x="106362" y="1158081"/>
            <a:ext cx="3657600" cy="915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900" dirty="0" err="1" smtClean="0">
                <a:solidFill>
                  <a:srgbClr val="3737FF"/>
                </a:solidFill>
              </a:rPr>
              <a:t>Hàm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số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i="1" dirty="0" smtClean="0">
                <a:solidFill>
                  <a:srgbClr val="3737FF"/>
                </a:solidFill>
              </a:rPr>
              <a:t>f(x)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được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gọi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là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b="1" dirty="0" err="1" smtClean="0">
                <a:solidFill>
                  <a:srgbClr val="3737FF"/>
                </a:solidFill>
              </a:rPr>
              <a:t>liên</a:t>
            </a:r>
            <a:r>
              <a:rPr lang="en-US" sz="1900" b="1" dirty="0" smtClean="0">
                <a:solidFill>
                  <a:srgbClr val="3737FF"/>
                </a:solidFill>
              </a:rPr>
              <a:t> </a:t>
            </a:r>
            <a:r>
              <a:rPr lang="en-US" sz="1900" b="1" dirty="0" err="1" smtClean="0">
                <a:solidFill>
                  <a:srgbClr val="3737FF"/>
                </a:solidFill>
              </a:rPr>
              <a:t>tục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tại</a:t>
            </a:r>
            <a:r>
              <a:rPr lang="en-US" sz="1900" dirty="0" smtClean="0">
                <a:solidFill>
                  <a:srgbClr val="3737FF"/>
                </a:solidFill>
              </a:rPr>
              <a:t>  x</a:t>
            </a:r>
            <a:r>
              <a:rPr lang="en-US" sz="1900" baseline="-25000" dirty="0" smtClean="0">
                <a:solidFill>
                  <a:srgbClr val="3737FF"/>
                </a:solidFill>
              </a:rPr>
              <a:t>0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nếu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endParaRPr lang="en-US" sz="1900" dirty="0"/>
          </a:p>
        </p:txBody>
      </p:sp>
      <p:pic>
        <p:nvPicPr>
          <p:cNvPr id="480" name="Picture 7" descr="noidu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2209" y="472282"/>
            <a:ext cx="339935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" name="TextBox 480"/>
          <p:cNvSpPr txBox="1"/>
          <p:nvPr/>
        </p:nvSpPr>
        <p:spPr>
          <a:xfrm>
            <a:off x="0" y="1002704"/>
            <a:ext cx="3687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I. HÀM SỐ LIÊN TỤC TẠI MỘT ĐIỂM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82" name="TextBox 481"/>
          <p:cNvSpPr txBox="1"/>
          <p:nvPr/>
        </p:nvSpPr>
        <p:spPr>
          <a:xfrm>
            <a:off x="106362" y="4197151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</a:rPr>
              <a:t>*</a:t>
            </a:r>
            <a:r>
              <a:rPr lang="en-US" dirty="0" err="1" smtClean="0">
                <a:solidFill>
                  <a:srgbClr val="009900"/>
                </a:solidFill>
              </a:rPr>
              <a:t>Tổng</a:t>
            </a:r>
            <a:r>
              <a:rPr lang="en-US" dirty="0" smtClean="0">
                <a:solidFill>
                  <a:srgbClr val="009900"/>
                </a:solidFill>
              </a:rPr>
              <a:t>, </a:t>
            </a:r>
            <a:r>
              <a:rPr lang="en-US" dirty="0" err="1" smtClean="0">
                <a:solidFill>
                  <a:srgbClr val="009900"/>
                </a:solidFill>
              </a:rPr>
              <a:t>hiệu</a:t>
            </a:r>
            <a:r>
              <a:rPr lang="en-US" dirty="0" smtClean="0">
                <a:solidFill>
                  <a:srgbClr val="009900"/>
                </a:solidFill>
              </a:rPr>
              <a:t>, </a:t>
            </a:r>
            <a:r>
              <a:rPr lang="en-US" dirty="0" err="1" smtClean="0">
                <a:solidFill>
                  <a:srgbClr val="009900"/>
                </a:solidFill>
              </a:rPr>
              <a:t>tích</a:t>
            </a:r>
            <a:r>
              <a:rPr lang="en-US" dirty="0" smtClean="0">
                <a:solidFill>
                  <a:srgbClr val="009900"/>
                </a:solidFill>
              </a:rPr>
              <a:t>, </a:t>
            </a:r>
            <a:r>
              <a:rPr lang="en-US" dirty="0" err="1" smtClean="0">
                <a:solidFill>
                  <a:srgbClr val="009900"/>
                </a:solidFill>
              </a:rPr>
              <a:t>th</a:t>
            </a:r>
            <a:r>
              <a:rPr lang="vi-VN" dirty="0" smtClean="0">
                <a:solidFill>
                  <a:srgbClr val="009900"/>
                </a:solidFill>
              </a:rPr>
              <a:t>ươ</a:t>
            </a:r>
            <a:r>
              <a:rPr lang="en-US" dirty="0" err="1" smtClean="0">
                <a:solidFill>
                  <a:srgbClr val="009900"/>
                </a:solidFill>
              </a:rPr>
              <a:t>ng</a:t>
            </a:r>
            <a:r>
              <a:rPr lang="en-US" dirty="0" smtClean="0">
                <a:solidFill>
                  <a:srgbClr val="009900"/>
                </a:solidFill>
              </a:rPr>
              <a:t> (</a:t>
            </a:r>
            <a:r>
              <a:rPr lang="en-US" dirty="0" err="1" smtClean="0">
                <a:solidFill>
                  <a:srgbClr val="009900"/>
                </a:solidFill>
              </a:rPr>
              <a:t>tại</a:t>
            </a:r>
            <a:r>
              <a:rPr lang="en-US" dirty="0" smtClean="0">
                <a:solidFill>
                  <a:srgbClr val="009900"/>
                </a:solidFill>
              </a:rPr>
              <a:t> x</a:t>
            </a:r>
            <a:r>
              <a:rPr lang="en-US" baseline="-25000" dirty="0" smtClean="0">
                <a:solidFill>
                  <a:srgbClr val="009900"/>
                </a:solidFill>
              </a:rPr>
              <a:t>0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en-US" dirty="0" err="1" smtClean="0">
                <a:solidFill>
                  <a:srgbClr val="009900"/>
                </a:solidFill>
              </a:rPr>
              <a:t>mẫu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en-US" dirty="0" err="1" smtClean="0">
                <a:solidFill>
                  <a:srgbClr val="009900"/>
                </a:solidFill>
              </a:rPr>
              <a:t>khác</a:t>
            </a:r>
            <a:r>
              <a:rPr lang="en-US" dirty="0" smtClean="0">
                <a:solidFill>
                  <a:srgbClr val="009900"/>
                </a:solidFill>
              </a:rPr>
              <a:t> 0) </a:t>
            </a:r>
            <a:r>
              <a:rPr lang="en-US" dirty="0" err="1" smtClean="0">
                <a:solidFill>
                  <a:srgbClr val="009900"/>
                </a:solidFill>
              </a:rPr>
              <a:t>của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en-US" dirty="0" err="1" smtClean="0">
                <a:solidFill>
                  <a:srgbClr val="009900"/>
                </a:solidFill>
              </a:rPr>
              <a:t>các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en-US" dirty="0" err="1" smtClean="0">
                <a:solidFill>
                  <a:srgbClr val="009900"/>
                </a:solidFill>
              </a:rPr>
              <a:t>hàm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en-US" dirty="0" err="1" smtClean="0">
                <a:solidFill>
                  <a:srgbClr val="009900"/>
                </a:solidFill>
              </a:rPr>
              <a:t>số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en-US" dirty="0" err="1" smtClean="0">
                <a:solidFill>
                  <a:srgbClr val="009900"/>
                </a:solidFill>
              </a:rPr>
              <a:t>liên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en-US" dirty="0" err="1" smtClean="0">
                <a:solidFill>
                  <a:srgbClr val="009900"/>
                </a:solidFill>
              </a:rPr>
              <a:t>tục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en-US" dirty="0" err="1" smtClean="0">
                <a:solidFill>
                  <a:srgbClr val="009900"/>
                </a:solidFill>
              </a:rPr>
              <a:t>tại</a:t>
            </a:r>
            <a:r>
              <a:rPr lang="en-US" dirty="0" smtClean="0">
                <a:solidFill>
                  <a:srgbClr val="009900"/>
                </a:solidFill>
              </a:rPr>
              <a:t> x</a:t>
            </a:r>
            <a:r>
              <a:rPr lang="en-US" baseline="-25000" dirty="0" smtClean="0">
                <a:solidFill>
                  <a:srgbClr val="009900"/>
                </a:solidFill>
              </a:rPr>
              <a:t>0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en-US" dirty="0" err="1" smtClean="0">
                <a:solidFill>
                  <a:srgbClr val="009900"/>
                </a:solidFill>
              </a:rPr>
              <a:t>là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en-US" dirty="0" err="1" smtClean="0">
                <a:solidFill>
                  <a:srgbClr val="009900"/>
                </a:solidFill>
              </a:rPr>
              <a:t>l.tục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en-US" dirty="0" err="1" smtClean="0">
                <a:solidFill>
                  <a:srgbClr val="009900"/>
                </a:solidFill>
              </a:rPr>
              <a:t>tại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vi-VN" dirty="0" smtClean="0">
                <a:solidFill>
                  <a:srgbClr val="009900"/>
                </a:solidFill>
              </a:rPr>
              <a:t>đ</a:t>
            </a:r>
            <a:r>
              <a:rPr lang="en-US" dirty="0" err="1" smtClean="0">
                <a:solidFill>
                  <a:srgbClr val="009900"/>
                </a:solidFill>
              </a:rPr>
              <a:t>iểm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vi-VN" dirty="0" smtClean="0">
                <a:solidFill>
                  <a:srgbClr val="009900"/>
                </a:solidFill>
              </a:rPr>
              <a:t>đó</a:t>
            </a:r>
            <a:r>
              <a:rPr lang="en-US" dirty="0" smtClean="0">
                <a:solidFill>
                  <a:srgbClr val="009900"/>
                </a:solidFill>
              </a:rPr>
              <a:t>.</a:t>
            </a:r>
            <a:endParaRPr lang="en-US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6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6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6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60"/>
                            </p:stCondLst>
                            <p:childTnLst>
                              <p:par>
                                <p:cTn id="2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60"/>
                            </p:stCondLst>
                            <p:childTnLst>
                              <p:par>
                                <p:cTn id="3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40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60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7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8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1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4" dur="8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5" dur="8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8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9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8" grpId="0" animBg="1"/>
      <p:bldP spid="470" grpId="0"/>
      <p:bldP spid="471" grpId="0"/>
      <p:bldP spid="473" grpId="0"/>
      <p:bldP spid="474" grpId="0"/>
      <p:bldP spid="475" grpId="0"/>
      <p:bldP spid="476" grpId="0"/>
      <p:bldP spid="477" grpId="0"/>
      <p:bldP spid="47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k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0880725" cy="47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2798127" y="17017"/>
            <a:ext cx="1088073" cy="408411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798127" y="57493"/>
            <a:ext cx="10880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 smtClean="0">
                <a:solidFill>
                  <a:srgbClr val="FF3300"/>
                </a:solidFill>
              </a:rPr>
              <a:t>§3</a:t>
            </a:r>
            <a:endParaRPr lang="en-US" sz="1800" b="1" dirty="0">
              <a:solidFill>
                <a:srgbClr val="FF3300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476479"/>
            <a:ext cx="3763962" cy="5649684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90673" y="952959"/>
            <a:ext cx="3597089" cy="510513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ct val="25000"/>
              </a:spcBef>
            </a:pPr>
            <a:endParaRPr lang="en-US" sz="1800" b="1">
              <a:latin typeface="Times New Roman" pitchFamily="18" charset="0"/>
            </a:endParaRP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39" name="Rectangle 8"/>
          <p:cNvSpPr>
            <a:spLocks noChangeArrowheads="1"/>
          </p:cNvSpPr>
          <p:nvPr/>
        </p:nvSpPr>
        <p:spPr bwMode="auto">
          <a:xfrm>
            <a:off x="2798127" y="0"/>
            <a:ext cx="65284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00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HÀM SỐ LIÊN TỤC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0" y="2237293"/>
            <a:ext cx="368776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FF0000"/>
                </a:solidFill>
              </a:rPr>
              <a:t>II HÀM SỐ LIÊN TỤC TRÊN MỘT KHOẢNG</a:t>
            </a:r>
            <a:endParaRPr lang="en-US" sz="1300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0672" y="2377281"/>
            <a:ext cx="35970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800" dirty="0" smtClean="0">
                <a:solidFill>
                  <a:srgbClr val="3737FF"/>
                </a:solidFill>
              </a:rPr>
              <a:t>f(x) </a:t>
            </a:r>
            <a:r>
              <a:rPr lang="en-US" sz="1800" b="1" i="1" dirty="0" err="1" smtClean="0">
                <a:solidFill>
                  <a:srgbClr val="3737FF"/>
                </a:solidFill>
              </a:rPr>
              <a:t>liên</a:t>
            </a:r>
            <a:r>
              <a:rPr lang="en-US" sz="1800" b="1" i="1" dirty="0" smtClean="0">
                <a:solidFill>
                  <a:srgbClr val="3737FF"/>
                </a:solidFill>
              </a:rPr>
              <a:t> </a:t>
            </a:r>
            <a:r>
              <a:rPr lang="en-US" sz="1800" b="1" i="1" dirty="0" err="1" smtClean="0">
                <a:solidFill>
                  <a:srgbClr val="3737FF"/>
                </a:solidFill>
              </a:rPr>
              <a:t>tục</a:t>
            </a:r>
            <a:r>
              <a:rPr lang="en-US" sz="1800" b="1" i="1" dirty="0" smtClean="0">
                <a:solidFill>
                  <a:srgbClr val="3737FF"/>
                </a:solidFill>
              </a:rPr>
              <a:t> </a:t>
            </a:r>
            <a:r>
              <a:rPr lang="en-US" sz="1800" b="1" i="1" dirty="0" err="1" smtClean="0">
                <a:solidFill>
                  <a:srgbClr val="3737FF"/>
                </a:solidFill>
              </a:rPr>
              <a:t>trên</a:t>
            </a:r>
            <a:r>
              <a:rPr lang="en-US" sz="1800" b="1" i="1" dirty="0" smtClean="0">
                <a:solidFill>
                  <a:srgbClr val="3737FF"/>
                </a:solidFill>
              </a:rPr>
              <a:t> </a:t>
            </a:r>
            <a:r>
              <a:rPr lang="en-US" sz="1800" b="1" i="1" dirty="0" err="1" smtClean="0">
                <a:solidFill>
                  <a:srgbClr val="3737FF"/>
                </a:solidFill>
              </a:rPr>
              <a:t>một</a:t>
            </a:r>
            <a:r>
              <a:rPr lang="en-US" sz="1800" b="1" i="1" dirty="0" smtClean="0">
                <a:solidFill>
                  <a:srgbClr val="3737FF"/>
                </a:solidFill>
              </a:rPr>
              <a:t> </a:t>
            </a:r>
            <a:r>
              <a:rPr lang="en-US" sz="1800" b="1" i="1" dirty="0" err="1" smtClean="0">
                <a:solidFill>
                  <a:srgbClr val="3737FF"/>
                </a:solidFill>
              </a:rPr>
              <a:t>khoảng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nếu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nó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liên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tục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tại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mọi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điểm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thuộc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khoảng</a:t>
            </a:r>
            <a:r>
              <a:rPr lang="en-US" sz="1800" dirty="0" smtClean="0">
                <a:solidFill>
                  <a:srgbClr val="3737FF"/>
                </a:solidFill>
              </a:rPr>
              <a:t> </a:t>
            </a:r>
            <a:r>
              <a:rPr lang="en-US" sz="1800" dirty="0" err="1" smtClean="0">
                <a:solidFill>
                  <a:srgbClr val="3737FF"/>
                </a:solidFill>
              </a:rPr>
              <a:t>đó</a:t>
            </a:r>
            <a:endParaRPr lang="en-US" sz="1800" dirty="0" smtClean="0">
              <a:solidFill>
                <a:srgbClr val="3737FF"/>
              </a:solidFill>
            </a:endParaRP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1477963" y="1640592"/>
          <a:ext cx="2094530" cy="682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44" name="Equation" r:id="rId5" imgW="1244520" imgH="342720" progId="Equation.DSMT4">
                  <p:embed/>
                </p:oleObj>
              </mc:Choice>
              <mc:Fallback>
                <p:oleObj name="Equation" r:id="rId5" imgW="1244520" imgH="3427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7963" y="1640592"/>
                        <a:ext cx="2094530" cy="6823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182562" y="3258228"/>
            <a:ext cx="312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III. MỘT SỐ ĐỊNH LÍ C</a:t>
            </a:r>
            <a:r>
              <a:rPr lang="vi-VN" sz="1400" b="1" dirty="0" smtClean="0">
                <a:solidFill>
                  <a:srgbClr val="FF0000"/>
                </a:solidFill>
              </a:rPr>
              <a:t>Ơ</a:t>
            </a:r>
            <a:r>
              <a:rPr lang="en-US" sz="1400" b="1" dirty="0" smtClean="0">
                <a:solidFill>
                  <a:srgbClr val="FF0000"/>
                </a:solidFill>
              </a:rPr>
              <a:t> BẢN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6362" y="3445938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737FF"/>
                </a:solidFill>
              </a:rPr>
              <a:t>*</a:t>
            </a:r>
            <a:r>
              <a:rPr lang="en-US" dirty="0" err="1" smtClean="0">
                <a:solidFill>
                  <a:srgbClr val="3737FF"/>
                </a:solidFill>
              </a:rPr>
              <a:t>Các</a:t>
            </a:r>
            <a:r>
              <a:rPr lang="en-US" dirty="0" smtClean="0">
                <a:solidFill>
                  <a:srgbClr val="3737FF"/>
                </a:solidFill>
              </a:rPr>
              <a:t> HS: </a:t>
            </a:r>
            <a:r>
              <a:rPr lang="vi-VN" dirty="0" smtClean="0">
                <a:solidFill>
                  <a:srgbClr val="3737FF"/>
                </a:solidFill>
              </a:rPr>
              <a:t>đa</a:t>
            </a:r>
            <a:r>
              <a:rPr lang="en-US" dirty="0" smtClean="0">
                <a:solidFill>
                  <a:srgbClr val="3737FF"/>
                </a:solidFill>
              </a:rPr>
              <a:t> </a:t>
            </a:r>
            <a:r>
              <a:rPr lang="en-US" dirty="0" err="1" smtClean="0">
                <a:solidFill>
                  <a:srgbClr val="3737FF"/>
                </a:solidFill>
              </a:rPr>
              <a:t>th</a:t>
            </a:r>
            <a:r>
              <a:rPr lang="vi-VN" dirty="0" smtClean="0">
                <a:solidFill>
                  <a:srgbClr val="3737FF"/>
                </a:solidFill>
              </a:rPr>
              <a:t>ức</a:t>
            </a:r>
            <a:r>
              <a:rPr lang="en-US" dirty="0" smtClean="0">
                <a:solidFill>
                  <a:srgbClr val="3737FF"/>
                </a:solidFill>
              </a:rPr>
              <a:t>, h</a:t>
            </a:r>
            <a:r>
              <a:rPr lang="vi-VN" dirty="0" smtClean="0">
                <a:solidFill>
                  <a:srgbClr val="3737FF"/>
                </a:solidFill>
              </a:rPr>
              <a:t>ữu</a:t>
            </a:r>
            <a:r>
              <a:rPr lang="en-US" dirty="0" smtClean="0">
                <a:solidFill>
                  <a:srgbClr val="3737FF"/>
                </a:solidFill>
              </a:rPr>
              <a:t> </a:t>
            </a:r>
            <a:r>
              <a:rPr lang="en-US" dirty="0" err="1" smtClean="0">
                <a:solidFill>
                  <a:srgbClr val="3737FF"/>
                </a:solidFill>
              </a:rPr>
              <a:t>tỉ</a:t>
            </a:r>
            <a:r>
              <a:rPr lang="en-US" dirty="0" smtClean="0">
                <a:solidFill>
                  <a:srgbClr val="3737FF"/>
                </a:solidFill>
              </a:rPr>
              <a:t>, l</a:t>
            </a:r>
            <a:r>
              <a:rPr lang="vi-VN" dirty="0" smtClean="0">
                <a:solidFill>
                  <a:srgbClr val="3737FF"/>
                </a:solidFill>
              </a:rPr>
              <a:t>ượng</a:t>
            </a:r>
            <a:r>
              <a:rPr lang="en-US" dirty="0" smtClean="0">
                <a:solidFill>
                  <a:srgbClr val="3737FF"/>
                </a:solidFill>
              </a:rPr>
              <a:t> </a:t>
            </a:r>
            <a:r>
              <a:rPr lang="en-US" dirty="0" err="1" smtClean="0">
                <a:solidFill>
                  <a:srgbClr val="3737FF"/>
                </a:solidFill>
              </a:rPr>
              <a:t>giác</a:t>
            </a:r>
            <a:r>
              <a:rPr lang="en-US" dirty="0" smtClean="0">
                <a:solidFill>
                  <a:srgbClr val="3737FF"/>
                </a:solidFill>
              </a:rPr>
              <a:t> </a:t>
            </a:r>
            <a:r>
              <a:rPr lang="en-US" dirty="0" err="1" smtClean="0">
                <a:solidFill>
                  <a:srgbClr val="3737FF"/>
                </a:solidFill>
              </a:rPr>
              <a:t>l.tục</a:t>
            </a:r>
            <a:r>
              <a:rPr lang="en-US" dirty="0" smtClean="0">
                <a:solidFill>
                  <a:srgbClr val="3737FF"/>
                </a:solidFill>
              </a:rPr>
              <a:t> </a:t>
            </a:r>
            <a:r>
              <a:rPr lang="en-US" dirty="0" err="1" smtClean="0">
                <a:solidFill>
                  <a:srgbClr val="3737FF"/>
                </a:solidFill>
              </a:rPr>
              <a:t>trên</a:t>
            </a:r>
            <a:r>
              <a:rPr lang="en-US" dirty="0" smtClean="0">
                <a:solidFill>
                  <a:srgbClr val="3737FF"/>
                </a:solidFill>
              </a:rPr>
              <a:t> </a:t>
            </a:r>
            <a:r>
              <a:rPr lang="en-US" dirty="0" err="1" smtClean="0">
                <a:solidFill>
                  <a:srgbClr val="3737FF"/>
                </a:solidFill>
              </a:rPr>
              <a:t>các</a:t>
            </a:r>
            <a:r>
              <a:rPr lang="en-US" dirty="0" smtClean="0">
                <a:solidFill>
                  <a:srgbClr val="3737FF"/>
                </a:solidFill>
              </a:rPr>
              <a:t> </a:t>
            </a:r>
            <a:r>
              <a:rPr lang="en-US" dirty="0" err="1" smtClean="0">
                <a:solidFill>
                  <a:srgbClr val="3737FF"/>
                </a:solidFill>
              </a:rPr>
              <a:t>khoảng</a:t>
            </a:r>
            <a:r>
              <a:rPr lang="en-US" dirty="0" smtClean="0">
                <a:solidFill>
                  <a:srgbClr val="3737FF"/>
                </a:solidFill>
              </a:rPr>
              <a:t> </a:t>
            </a:r>
            <a:r>
              <a:rPr lang="en-US" dirty="0" err="1" smtClean="0">
                <a:solidFill>
                  <a:srgbClr val="3737FF"/>
                </a:solidFill>
              </a:rPr>
              <a:t>xác</a:t>
            </a:r>
            <a:r>
              <a:rPr lang="en-US" dirty="0" smtClean="0">
                <a:solidFill>
                  <a:srgbClr val="3737FF"/>
                </a:solidFill>
              </a:rPr>
              <a:t> </a:t>
            </a:r>
            <a:r>
              <a:rPr lang="vi-VN" dirty="0" smtClean="0">
                <a:solidFill>
                  <a:srgbClr val="3737FF"/>
                </a:solidFill>
              </a:rPr>
              <a:t>định</a:t>
            </a:r>
            <a:r>
              <a:rPr lang="en-US" dirty="0" smtClean="0">
                <a:solidFill>
                  <a:srgbClr val="3737FF"/>
                </a:solidFill>
              </a:rPr>
              <a:t>.</a:t>
            </a:r>
            <a:endParaRPr lang="en-US" dirty="0">
              <a:solidFill>
                <a:srgbClr val="3737FF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6362" y="5044281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C3399"/>
                </a:solidFill>
              </a:rPr>
              <a:t>*f(x) </a:t>
            </a:r>
            <a:r>
              <a:rPr lang="en-US" dirty="0" err="1" smtClean="0">
                <a:solidFill>
                  <a:srgbClr val="CC3399"/>
                </a:solidFill>
              </a:rPr>
              <a:t>l.tục</a:t>
            </a:r>
            <a:r>
              <a:rPr lang="en-US" dirty="0" smtClean="0">
                <a:solidFill>
                  <a:srgbClr val="CC3399"/>
                </a:solidFill>
              </a:rPr>
              <a:t> </a:t>
            </a:r>
            <a:r>
              <a:rPr lang="en-US" dirty="0" err="1" smtClean="0">
                <a:solidFill>
                  <a:srgbClr val="CC3399"/>
                </a:solidFill>
              </a:rPr>
              <a:t>trên</a:t>
            </a:r>
            <a:r>
              <a:rPr lang="en-US" dirty="0" smtClean="0">
                <a:solidFill>
                  <a:srgbClr val="CC3399"/>
                </a:solidFill>
              </a:rPr>
              <a:t> [</a:t>
            </a:r>
            <a:r>
              <a:rPr lang="en-US" dirty="0" err="1" smtClean="0">
                <a:solidFill>
                  <a:srgbClr val="CC3399"/>
                </a:solidFill>
              </a:rPr>
              <a:t>a;b</a:t>
            </a:r>
            <a:r>
              <a:rPr lang="vi-VN" dirty="0" smtClean="0">
                <a:solidFill>
                  <a:srgbClr val="CC3399"/>
                </a:solidFill>
              </a:rPr>
              <a:t> ]</a:t>
            </a:r>
            <a:r>
              <a:rPr lang="en-US" dirty="0" smtClean="0">
                <a:solidFill>
                  <a:srgbClr val="CC3399"/>
                </a:solidFill>
              </a:rPr>
              <a:t> </a:t>
            </a:r>
            <a:r>
              <a:rPr lang="en-US" dirty="0" err="1" smtClean="0">
                <a:solidFill>
                  <a:srgbClr val="CC3399"/>
                </a:solidFill>
              </a:rPr>
              <a:t>và</a:t>
            </a:r>
            <a:r>
              <a:rPr lang="en-US" dirty="0" smtClean="0">
                <a:solidFill>
                  <a:srgbClr val="CC3399"/>
                </a:solidFill>
              </a:rPr>
              <a:t> f(a)f(b)&lt;0 </a:t>
            </a:r>
            <a:r>
              <a:rPr lang="en-US" dirty="0" err="1" smtClean="0">
                <a:solidFill>
                  <a:srgbClr val="CC3399"/>
                </a:solidFill>
              </a:rPr>
              <a:t>thì</a:t>
            </a:r>
            <a:r>
              <a:rPr lang="en-US" dirty="0" smtClean="0">
                <a:solidFill>
                  <a:srgbClr val="CC3399"/>
                </a:solidFill>
              </a:rPr>
              <a:t> PT  f(x)=0 </a:t>
            </a:r>
            <a:r>
              <a:rPr lang="en-US" dirty="0" err="1" smtClean="0">
                <a:solidFill>
                  <a:srgbClr val="CC3399"/>
                </a:solidFill>
              </a:rPr>
              <a:t>có</a:t>
            </a:r>
            <a:r>
              <a:rPr lang="en-US" dirty="0" smtClean="0">
                <a:solidFill>
                  <a:srgbClr val="CC3399"/>
                </a:solidFill>
              </a:rPr>
              <a:t> </a:t>
            </a:r>
            <a:r>
              <a:rPr lang="en-US" dirty="0" err="1" smtClean="0">
                <a:solidFill>
                  <a:srgbClr val="CC3399"/>
                </a:solidFill>
              </a:rPr>
              <a:t>ít</a:t>
            </a:r>
            <a:r>
              <a:rPr lang="en-US" dirty="0" smtClean="0">
                <a:solidFill>
                  <a:srgbClr val="CC3399"/>
                </a:solidFill>
              </a:rPr>
              <a:t> </a:t>
            </a:r>
            <a:r>
              <a:rPr lang="en-US" dirty="0" err="1" smtClean="0">
                <a:solidFill>
                  <a:srgbClr val="CC3399"/>
                </a:solidFill>
              </a:rPr>
              <a:t>nhất</a:t>
            </a:r>
            <a:r>
              <a:rPr lang="en-US" dirty="0" smtClean="0">
                <a:solidFill>
                  <a:srgbClr val="CC3399"/>
                </a:solidFill>
              </a:rPr>
              <a:t> 1 </a:t>
            </a:r>
            <a:r>
              <a:rPr lang="en-US" dirty="0" err="1" smtClean="0">
                <a:solidFill>
                  <a:srgbClr val="CC3399"/>
                </a:solidFill>
              </a:rPr>
              <a:t>nghiệm</a:t>
            </a:r>
            <a:r>
              <a:rPr lang="en-US" dirty="0" smtClean="0">
                <a:solidFill>
                  <a:srgbClr val="CC3399"/>
                </a:solidFill>
              </a:rPr>
              <a:t> </a:t>
            </a:r>
            <a:r>
              <a:rPr lang="en-US" dirty="0" err="1" smtClean="0">
                <a:solidFill>
                  <a:srgbClr val="CC3399"/>
                </a:solidFill>
              </a:rPr>
              <a:t>trên</a:t>
            </a:r>
            <a:r>
              <a:rPr lang="en-US" dirty="0" smtClean="0">
                <a:solidFill>
                  <a:srgbClr val="CC3399"/>
                </a:solidFill>
              </a:rPr>
              <a:t> (</a:t>
            </a:r>
            <a:r>
              <a:rPr lang="en-US" dirty="0" err="1" smtClean="0">
                <a:solidFill>
                  <a:srgbClr val="CC3399"/>
                </a:solidFill>
              </a:rPr>
              <a:t>a;b</a:t>
            </a:r>
            <a:r>
              <a:rPr lang="en-US" dirty="0" smtClean="0">
                <a:solidFill>
                  <a:srgbClr val="CC3399"/>
                </a:solidFill>
              </a:rPr>
              <a:t>).</a:t>
            </a:r>
            <a:endParaRPr lang="en-US" dirty="0">
              <a:solidFill>
                <a:srgbClr val="CC3399"/>
              </a:solidFill>
            </a:endParaRPr>
          </a:p>
        </p:txBody>
      </p:sp>
      <p:grpSp>
        <p:nvGrpSpPr>
          <p:cNvPr id="22" name="Group 13"/>
          <p:cNvGrpSpPr>
            <a:grpSpLocks/>
          </p:cNvGrpSpPr>
          <p:nvPr/>
        </p:nvGrpSpPr>
        <p:grpSpPr bwMode="auto">
          <a:xfrm>
            <a:off x="9067271" y="926515"/>
            <a:ext cx="1444664" cy="1115540"/>
            <a:chOff x="2208" y="192"/>
            <a:chExt cx="1488" cy="1488"/>
          </a:xfrm>
        </p:grpSpPr>
        <p:sp>
          <p:nvSpPr>
            <p:cNvPr id="23" name="AutoShape 14"/>
            <p:cNvSpPr>
              <a:spLocks noChangeArrowheads="1"/>
            </p:cNvSpPr>
            <p:nvPr/>
          </p:nvSpPr>
          <p:spPr bwMode="auto">
            <a:xfrm>
              <a:off x="2208" y="192"/>
              <a:ext cx="1488" cy="1488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FF0066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F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grpSp>
          <p:nvGrpSpPr>
            <p:cNvPr id="24" name="Group 15"/>
            <p:cNvGrpSpPr>
              <a:grpSpLocks/>
            </p:cNvGrpSpPr>
            <p:nvPr/>
          </p:nvGrpSpPr>
          <p:grpSpPr bwMode="auto">
            <a:xfrm rot="-5400000">
              <a:off x="2781" y="666"/>
              <a:ext cx="53" cy="186"/>
              <a:chOff x="7200" y="1440"/>
              <a:chExt cx="1080" cy="2700"/>
            </a:xfrm>
          </p:grpSpPr>
          <p:sp>
            <p:nvSpPr>
              <p:cNvPr id="65" name="Freeform 16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6" name="AutoShape 17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25" name="Group 18"/>
            <p:cNvGrpSpPr>
              <a:grpSpLocks/>
            </p:cNvGrpSpPr>
            <p:nvPr/>
          </p:nvGrpSpPr>
          <p:grpSpPr bwMode="auto">
            <a:xfrm rot="-5400000">
              <a:off x="2782" y="1033"/>
              <a:ext cx="52" cy="186"/>
              <a:chOff x="7200" y="1440"/>
              <a:chExt cx="1080" cy="2700"/>
            </a:xfrm>
          </p:grpSpPr>
          <p:sp>
            <p:nvSpPr>
              <p:cNvPr id="63" name="Freeform 19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4" name="AutoShape 20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26" name="Group 21"/>
            <p:cNvGrpSpPr>
              <a:grpSpLocks/>
            </p:cNvGrpSpPr>
            <p:nvPr/>
          </p:nvGrpSpPr>
          <p:grpSpPr bwMode="auto">
            <a:xfrm rot="-5400000">
              <a:off x="2782" y="849"/>
              <a:ext cx="52" cy="186"/>
              <a:chOff x="7200" y="1440"/>
              <a:chExt cx="1080" cy="2700"/>
            </a:xfrm>
          </p:grpSpPr>
          <p:sp>
            <p:nvSpPr>
              <p:cNvPr id="61" name="Freeform 22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2" name="AutoShape 23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27" name="Group 24"/>
            <p:cNvGrpSpPr>
              <a:grpSpLocks/>
            </p:cNvGrpSpPr>
            <p:nvPr/>
          </p:nvGrpSpPr>
          <p:grpSpPr bwMode="auto">
            <a:xfrm>
              <a:off x="2688" y="942"/>
              <a:ext cx="53" cy="184"/>
              <a:chOff x="7200" y="1440"/>
              <a:chExt cx="1080" cy="2700"/>
            </a:xfrm>
          </p:grpSpPr>
          <p:sp>
            <p:nvSpPr>
              <p:cNvPr id="59" name="Freeform 25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0" name="AutoShape 26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28" name="Group 27"/>
            <p:cNvGrpSpPr>
              <a:grpSpLocks/>
            </p:cNvGrpSpPr>
            <p:nvPr/>
          </p:nvGrpSpPr>
          <p:grpSpPr bwMode="auto">
            <a:xfrm>
              <a:off x="2875" y="758"/>
              <a:ext cx="53" cy="184"/>
              <a:chOff x="7200" y="1440"/>
              <a:chExt cx="1080" cy="2700"/>
            </a:xfrm>
          </p:grpSpPr>
          <p:sp>
            <p:nvSpPr>
              <p:cNvPr id="57" name="Freeform 28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8" name="AutoShape 29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29" name="Group 30"/>
            <p:cNvGrpSpPr>
              <a:grpSpLocks/>
            </p:cNvGrpSpPr>
            <p:nvPr/>
          </p:nvGrpSpPr>
          <p:grpSpPr bwMode="auto">
            <a:xfrm rot="-5400000">
              <a:off x="3069" y="666"/>
              <a:ext cx="53" cy="186"/>
              <a:chOff x="7200" y="1440"/>
              <a:chExt cx="1080" cy="2700"/>
            </a:xfrm>
          </p:grpSpPr>
          <p:sp>
            <p:nvSpPr>
              <p:cNvPr id="55" name="Freeform 31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6" name="AutoShape 32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33" name="Group 33"/>
            <p:cNvGrpSpPr>
              <a:grpSpLocks/>
            </p:cNvGrpSpPr>
            <p:nvPr/>
          </p:nvGrpSpPr>
          <p:grpSpPr bwMode="auto">
            <a:xfrm rot="-5400000">
              <a:off x="3070" y="1033"/>
              <a:ext cx="52" cy="186"/>
              <a:chOff x="7200" y="1440"/>
              <a:chExt cx="1080" cy="2700"/>
            </a:xfrm>
          </p:grpSpPr>
          <p:sp>
            <p:nvSpPr>
              <p:cNvPr id="53" name="Freeform 34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4" name="AutoShape 35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36" name="Group 36"/>
            <p:cNvGrpSpPr>
              <a:grpSpLocks/>
            </p:cNvGrpSpPr>
            <p:nvPr/>
          </p:nvGrpSpPr>
          <p:grpSpPr bwMode="auto">
            <a:xfrm>
              <a:off x="3163" y="942"/>
              <a:ext cx="53" cy="184"/>
              <a:chOff x="7200" y="1440"/>
              <a:chExt cx="1080" cy="2700"/>
            </a:xfrm>
          </p:grpSpPr>
          <p:sp>
            <p:nvSpPr>
              <p:cNvPr id="51" name="Freeform 37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2" name="AutoShape 38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37" name="Group 39"/>
            <p:cNvGrpSpPr>
              <a:grpSpLocks/>
            </p:cNvGrpSpPr>
            <p:nvPr/>
          </p:nvGrpSpPr>
          <p:grpSpPr bwMode="auto">
            <a:xfrm>
              <a:off x="2976" y="942"/>
              <a:ext cx="53" cy="184"/>
              <a:chOff x="7200" y="1440"/>
              <a:chExt cx="1080" cy="2700"/>
            </a:xfrm>
          </p:grpSpPr>
          <p:sp>
            <p:nvSpPr>
              <p:cNvPr id="49" name="Freeform 40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0" name="AutoShape 41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38" name="Group 42"/>
            <p:cNvGrpSpPr>
              <a:grpSpLocks/>
            </p:cNvGrpSpPr>
            <p:nvPr/>
          </p:nvGrpSpPr>
          <p:grpSpPr bwMode="auto">
            <a:xfrm>
              <a:off x="2976" y="758"/>
              <a:ext cx="53" cy="184"/>
              <a:chOff x="7200" y="1440"/>
              <a:chExt cx="1080" cy="2700"/>
            </a:xfrm>
          </p:grpSpPr>
          <p:sp>
            <p:nvSpPr>
              <p:cNvPr id="47" name="Freeform 43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8" name="AutoShape 44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40" name="Group 45"/>
            <p:cNvGrpSpPr>
              <a:grpSpLocks/>
            </p:cNvGrpSpPr>
            <p:nvPr/>
          </p:nvGrpSpPr>
          <p:grpSpPr bwMode="auto">
            <a:xfrm>
              <a:off x="3163" y="758"/>
              <a:ext cx="53" cy="184"/>
              <a:chOff x="7200" y="1440"/>
              <a:chExt cx="1080" cy="2700"/>
            </a:xfrm>
          </p:grpSpPr>
          <p:sp>
            <p:nvSpPr>
              <p:cNvPr id="41" name="Freeform 46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2" name="AutoShape 47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67" name="Group 48"/>
          <p:cNvGrpSpPr>
            <a:grpSpLocks/>
          </p:cNvGrpSpPr>
          <p:nvPr/>
        </p:nvGrpSpPr>
        <p:grpSpPr bwMode="auto">
          <a:xfrm>
            <a:off x="9067271" y="926515"/>
            <a:ext cx="1444664" cy="1115540"/>
            <a:chOff x="2880" y="2064"/>
            <a:chExt cx="1488" cy="1488"/>
          </a:xfrm>
        </p:grpSpPr>
        <p:grpSp>
          <p:nvGrpSpPr>
            <p:cNvPr id="68" name="Group 49"/>
            <p:cNvGrpSpPr>
              <a:grpSpLocks/>
            </p:cNvGrpSpPr>
            <p:nvPr/>
          </p:nvGrpSpPr>
          <p:grpSpPr bwMode="auto">
            <a:xfrm>
              <a:off x="2880" y="2064"/>
              <a:ext cx="1488" cy="1488"/>
              <a:chOff x="0" y="384"/>
              <a:chExt cx="1488" cy="1488"/>
            </a:xfrm>
          </p:grpSpPr>
          <p:sp>
            <p:nvSpPr>
              <p:cNvPr id="87" name="AutoShape 50"/>
              <p:cNvSpPr>
                <a:spLocks noChangeArrowheads="1"/>
              </p:cNvSpPr>
              <p:nvPr/>
            </p:nvSpPr>
            <p:spPr bwMode="auto">
              <a:xfrm>
                <a:off x="0" y="384"/>
                <a:ext cx="1488" cy="1488"/>
              </a:xfrm>
              <a:prstGeom prst="sun">
                <a:avLst>
                  <a:gd name="adj" fmla="val 25000"/>
                </a:avLst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0066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FF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88" name="Group 51"/>
              <p:cNvGrpSpPr>
                <a:grpSpLocks/>
              </p:cNvGrpSpPr>
              <p:nvPr/>
            </p:nvGrpSpPr>
            <p:grpSpPr bwMode="auto">
              <a:xfrm>
                <a:off x="576" y="960"/>
                <a:ext cx="53" cy="368"/>
                <a:chOff x="5088" y="2666"/>
                <a:chExt cx="53" cy="368"/>
              </a:xfrm>
            </p:grpSpPr>
            <p:grpSp>
              <p:nvGrpSpPr>
                <p:cNvPr id="89" name="Group 52"/>
                <p:cNvGrpSpPr>
                  <a:grpSpLocks/>
                </p:cNvGrpSpPr>
                <p:nvPr/>
              </p:nvGrpSpPr>
              <p:grpSpPr bwMode="auto">
                <a:xfrm>
                  <a:off x="5088" y="2850"/>
                  <a:ext cx="53" cy="184"/>
                  <a:chOff x="7200" y="1440"/>
                  <a:chExt cx="1080" cy="2700"/>
                </a:xfrm>
              </p:grpSpPr>
              <p:sp>
                <p:nvSpPr>
                  <p:cNvPr id="93" name="Freeform 53"/>
                  <p:cNvSpPr>
                    <a:spLocks/>
                  </p:cNvSpPr>
                  <p:nvPr/>
                </p:nvSpPr>
                <p:spPr bwMode="auto">
                  <a:xfrm>
                    <a:off x="7200" y="1440"/>
                    <a:ext cx="1080" cy="2700"/>
                  </a:xfrm>
                  <a:custGeom>
                    <a:avLst/>
                    <a:gdLst>
                      <a:gd name="T0" fmla="*/ 540 w 1080"/>
                      <a:gd name="T1" fmla="*/ 0 h 2700"/>
                      <a:gd name="T2" fmla="*/ 1080 w 1080"/>
                      <a:gd name="T3" fmla="*/ 540 h 2700"/>
                      <a:gd name="T4" fmla="*/ 1080 w 1080"/>
                      <a:gd name="T5" fmla="*/ 2160 h 2700"/>
                      <a:gd name="T6" fmla="*/ 540 w 1080"/>
                      <a:gd name="T7" fmla="*/ 2700 h 2700"/>
                      <a:gd name="T8" fmla="*/ 0 w 1080"/>
                      <a:gd name="T9" fmla="*/ 2160 h 2700"/>
                      <a:gd name="T10" fmla="*/ 0 w 1080"/>
                      <a:gd name="T11" fmla="*/ 540 h 2700"/>
                      <a:gd name="T12" fmla="*/ 540 w 1080"/>
                      <a:gd name="T13" fmla="*/ 0 h 27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0"/>
                      <a:gd name="T22" fmla="*/ 0 h 2700"/>
                      <a:gd name="T23" fmla="*/ 1080 w 1080"/>
                      <a:gd name="T24" fmla="*/ 2700 h 27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0" h="2700">
                        <a:moveTo>
                          <a:pt x="540" y="0"/>
                        </a:moveTo>
                        <a:lnTo>
                          <a:pt x="1080" y="540"/>
                        </a:lnTo>
                        <a:lnTo>
                          <a:pt x="1080" y="2160"/>
                        </a:lnTo>
                        <a:lnTo>
                          <a:pt x="540" y="2700"/>
                        </a:lnTo>
                        <a:lnTo>
                          <a:pt x="0" y="2160"/>
                        </a:lnTo>
                        <a:lnTo>
                          <a:pt x="0" y="540"/>
                        </a:lnTo>
                        <a:lnTo>
                          <a:pt x="54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94" name="AutoShape 54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1980"/>
                    <a:ext cx="180" cy="1620"/>
                  </a:xfrm>
                  <a:prstGeom prst="flowChartTerminator">
                    <a:avLst/>
                  </a:pr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90" name="Group 55"/>
                <p:cNvGrpSpPr>
                  <a:grpSpLocks/>
                </p:cNvGrpSpPr>
                <p:nvPr/>
              </p:nvGrpSpPr>
              <p:grpSpPr bwMode="auto">
                <a:xfrm>
                  <a:off x="5088" y="2666"/>
                  <a:ext cx="53" cy="184"/>
                  <a:chOff x="7200" y="1440"/>
                  <a:chExt cx="1080" cy="2700"/>
                </a:xfrm>
              </p:grpSpPr>
              <p:sp>
                <p:nvSpPr>
                  <p:cNvPr id="91" name="Freeform 56"/>
                  <p:cNvSpPr>
                    <a:spLocks/>
                  </p:cNvSpPr>
                  <p:nvPr/>
                </p:nvSpPr>
                <p:spPr bwMode="auto">
                  <a:xfrm>
                    <a:off x="7200" y="1440"/>
                    <a:ext cx="1080" cy="2700"/>
                  </a:xfrm>
                  <a:custGeom>
                    <a:avLst/>
                    <a:gdLst>
                      <a:gd name="T0" fmla="*/ 540 w 1080"/>
                      <a:gd name="T1" fmla="*/ 0 h 2700"/>
                      <a:gd name="T2" fmla="*/ 1080 w 1080"/>
                      <a:gd name="T3" fmla="*/ 540 h 2700"/>
                      <a:gd name="T4" fmla="*/ 1080 w 1080"/>
                      <a:gd name="T5" fmla="*/ 2160 h 2700"/>
                      <a:gd name="T6" fmla="*/ 540 w 1080"/>
                      <a:gd name="T7" fmla="*/ 2700 h 2700"/>
                      <a:gd name="T8" fmla="*/ 0 w 1080"/>
                      <a:gd name="T9" fmla="*/ 2160 h 2700"/>
                      <a:gd name="T10" fmla="*/ 0 w 1080"/>
                      <a:gd name="T11" fmla="*/ 540 h 2700"/>
                      <a:gd name="T12" fmla="*/ 540 w 1080"/>
                      <a:gd name="T13" fmla="*/ 0 h 27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0"/>
                      <a:gd name="T22" fmla="*/ 0 h 2700"/>
                      <a:gd name="T23" fmla="*/ 1080 w 1080"/>
                      <a:gd name="T24" fmla="*/ 2700 h 27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0" h="2700">
                        <a:moveTo>
                          <a:pt x="540" y="0"/>
                        </a:moveTo>
                        <a:lnTo>
                          <a:pt x="1080" y="540"/>
                        </a:lnTo>
                        <a:lnTo>
                          <a:pt x="1080" y="2160"/>
                        </a:lnTo>
                        <a:lnTo>
                          <a:pt x="540" y="2700"/>
                        </a:lnTo>
                        <a:lnTo>
                          <a:pt x="0" y="2160"/>
                        </a:lnTo>
                        <a:lnTo>
                          <a:pt x="0" y="540"/>
                        </a:lnTo>
                        <a:lnTo>
                          <a:pt x="54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92" name="AutoShape 57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1980"/>
                    <a:ext cx="180" cy="1620"/>
                  </a:xfrm>
                  <a:prstGeom prst="flowChartTerminator">
                    <a:avLst/>
                  </a:pr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69" name="Group 58"/>
            <p:cNvGrpSpPr>
              <a:grpSpLocks/>
            </p:cNvGrpSpPr>
            <p:nvPr/>
          </p:nvGrpSpPr>
          <p:grpSpPr bwMode="auto">
            <a:xfrm rot="-5400000">
              <a:off x="3693" y="2539"/>
              <a:ext cx="53" cy="186"/>
              <a:chOff x="7200" y="1440"/>
              <a:chExt cx="1080" cy="2700"/>
            </a:xfrm>
          </p:grpSpPr>
          <p:sp>
            <p:nvSpPr>
              <p:cNvPr id="85" name="Freeform 59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6" name="AutoShape 60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70" name="Group 61"/>
            <p:cNvGrpSpPr>
              <a:grpSpLocks/>
            </p:cNvGrpSpPr>
            <p:nvPr/>
          </p:nvGrpSpPr>
          <p:grpSpPr bwMode="auto">
            <a:xfrm rot="-5400000">
              <a:off x="3694" y="2906"/>
              <a:ext cx="52" cy="186"/>
              <a:chOff x="7200" y="1440"/>
              <a:chExt cx="1080" cy="2700"/>
            </a:xfrm>
          </p:grpSpPr>
          <p:sp>
            <p:nvSpPr>
              <p:cNvPr id="83" name="Freeform 62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4" name="AutoShape 63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71" name="Group 64"/>
            <p:cNvGrpSpPr>
              <a:grpSpLocks/>
            </p:cNvGrpSpPr>
            <p:nvPr/>
          </p:nvGrpSpPr>
          <p:grpSpPr bwMode="auto">
            <a:xfrm rot="-5400000">
              <a:off x="3694" y="2722"/>
              <a:ext cx="52" cy="186"/>
              <a:chOff x="7200" y="1440"/>
              <a:chExt cx="1080" cy="2700"/>
            </a:xfrm>
          </p:grpSpPr>
          <p:sp>
            <p:nvSpPr>
              <p:cNvPr id="81" name="Freeform 65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2" name="AutoShape 66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72" name="Group 67"/>
            <p:cNvGrpSpPr>
              <a:grpSpLocks/>
            </p:cNvGrpSpPr>
            <p:nvPr/>
          </p:nvGrpSpPr>
          <p:grpSpPr bwMode="auto">
            <a:xfrm>
              <a:off x="3787" y="2815"/>
              <a:ext cx="53" cy="184"/>
              <a:chOff x="7200" y="1440"/>
              <a:chExt cx="1080" cy="2700"/>
            </a:xfrm>
          </p:grpSpPr>
          <p:sp>
            <p:nvSpPr>
              <p:cNvPr id="79" name="Freeform 68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0" name="AutoShape 69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73" name="Group 70"/>
            <p:cNvGrpSpPr>
              <a:grpSpLocks/>
            </p:cNvGrpSpPr>
            <p:nvPr/>
          </p:nvGrpSpPr>
          <p:grpSpPr bwMode="auto">
            <a:xfrm>
              <a:off x="3600" y="2631"/>
              <a:ext cx="53" cy="184"/>
              <a:chOff x="7200" y="1440"/>
              <a:chExt cx="1080" cy="2700"/>
            </a:xfrm>
          </p:grpSpPr>
          <p:sp>
            <p:nvSpPr>
              <p:cNvPr id="77" name="Freeform 71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8" name="AutoShape 72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74" name="Group 73"/>
            <p:cNvGrpSpPr>
              <a:grpSpLocks/>
            </p:cNvGrpSpPr>
            <p:nvPr/>
          </p:nvGrpSpPr>
          <p:grpSpPr bwMode="auto">
            <a:xfrm>
              <a:off x="3787" y="2631"/>
              <a:ext cx="53" cy="184"/>
              <a:chOff x="7200" y="1440"/>
              <a:chExt cx="1080" cy="2700"/>
            </a:xfrm>
          </p:grpSpPr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6" name="AutoShape 75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95" name="Group 76"/>
          <p:cNvGrpSpPr>
            <a:grpSpLocks/>
          </p:cNvGrpSpPr>
          <p:nvPr/>
        </p:nvGrpSpPr>
        <p:grpSpPr bwMode="auto">
          <a:xfrm>
            <a:off x="9067271" y="926515"/>
            <a:ext cx="1444664" cy="1115540"/>
            <a:chOff x="1152" y="2832"/>
            <a:chExt cx="1488" cy="1488"/>
          </a:xfrm>
        </p:grpSpPr>
        <p:grpSp>
          <p:nvGrpSpPr>
            <p:cNvPr id="96" name="Group 77"/>
            <p:cNvGrpSpPr>
              <a:grpSpLocks/>
            </p:cNvGrpSpPr>
            <p:nvPr/>
          </p:nvGrpSpPr>
          <p:grpSpPr bwMode="auto">
            <a:xfrm>
              <a:off x="1152" y="2832"/>
              <a:ext cx="1488" cy="1488"/>
              <a:chOff x="0" y="384"/>
              <a:chExt cx="1488" cy="1488"/>
            </a:xfrm>
          </p:grpSpPr>
          <p:sp>
            <p:nvSpPr>
              <p:cNvPr id="119" name="AutoShape 78"/>
              <p:cNvSpPr>
                <a:spLocks noChangeArrowheads="1"/>
              </p:cNvSpPr>
              <p:nvPr/>
            </p:nvSpPr>
            <p:spPr bwMode="auto">
              <a:xfrm>
                <a:off x="0" y="384"/>
                <a:ext cx="1488" cy="1488"/>
              </a:xfrm>
              <a:prstGeom prst="sun">
                <a:avLst>
                  <a:gd name="adj" fmla="val 25000"/>
                </a:avLst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0066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FF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120" name="Group 79"/>
              <p:cNvGrpSpPr>
                <a:grpSpLocks/>
              </p:cNvGrpSpPr>
              <p:nvPr/>
            </p:nvGrpSpPr>
            <p:grpSpPr bwMode="auto">
              <a:xfrm>
                <a:off x="576" y="960"/>
                <a:ext cx="53" cy="368"/>
                <a:chOff x="5088" y="2666"/>
                <a:chExt cx="53" cy="368"/>
              </a:xfrm>
            </p:grpSpPr>
            <p:grpSp>
              <p:nvGrpSpPr>
                <p:cNvPr id="121" name="Group 80"/>
                <p:cNvGrpSpPr>
                  <a:grpSpLocks/>
                </p:cNvGrpSpPr>
                <p:nvPr/>
              </p:nvGrpSpPr>
              <p:grpSpPr bwMode="auto">
                <a:xfrm>
                  <a:off x="5088" y="2850"/>
                  <a:ext cx="53" cy="184"/>
                  <a:chOff x="7200" y="1440"/>
                  <a:chExt cx="1080" cy="2700"/>
                </a:xfrm>
              </p:grpSpPr>
              <p:sp>
                <p:nvSpPr>
                  <p:cNvPr id="125" name="Freeform 81"/>
                  <p:cNvSpPr>
                    <a:spLocks/>
                  </p:cNvSpPr>
                  <p:nvPr/>
                </p:nvSpPr>
                <p:spPr bwMode="auto">
                  <a:xfrm>
                    <a:off x="7200" y="1440"/>
                    <a:ext cx="1080" cy="2700"/>
                  </a:xfrm>
                  <a:custGeom>
                    <a:avLst/>
                    <a:gdLst>
                      <a:gd name="T0" fmla="*/ 540 w 1080"/>
                      <a:gd name="T1" fmla="*/ 0 h 2700"/>
                      <a:gd name="T2" fmla="*/ 1080 w 1080"/>
                      <a:gd name="T3" fmla="*/ 540 h 2700"/>
                      <a:gd name="T4" fmla="*/ 1080 w 1080"/>
                      <a:gd name="T5" fmla="*/ 2160 h 2700"/>
                      <a:gd name="T6" fmla="*/ 540 w 1080"/>
                      <a:gd name="T7" fmla="*/ 2700 h 2700"/>
                      <a:gd name="T8" fmla="*/ 0 w 1080"/>
                      <a:gd name="T9" fmla="*/ 2160 h 2700"/>
                      <a:gd name="T10" fmla="*/ 0 w 1080"/>
                      <a:gd name="T11" fmla="*/ 540 h 2700"/>
                      <a:gd name="T12" fmla="*/ 540 w 1080"/>
                      <a:gd name="T13" fmla="*/ 0 h 27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0"/>
                      <a:gd name="T22" fmla="*/ 0 h 2700"/>
                      <a:gd name="T23" fmla="*/ 1080 w 1080"/>
                      <a:gd name="T24" fmla="*/ 2700 h 27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0" h="2700">
                        <a:moveTo>
                          <a:pt x="540" y="0"/>
                        </a:moveTo>
                        <a:lnTo>
                          <a:pt x="1080" y="540"/>
                        </a:lnTo>
                        <a:lnTo>
                          <a:pt x="1080" y="2160"/>
                        </a:lnTo>
                        <a:lnTo>
                          <a:pt x="540" y="2700"/>
                        </a:lnTo>
                        <a:lnTo>
                          <a:pt x="0" y="2160"/>
                        </a:lnTo>
                        <a:lnTo>
                          <a:pt x="0" y="540"/>
                        </a:lnTo>
                        <a:lnTo>
                          <a:pt x="54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126" name="AutoShape 82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1980"/>
                    <a:ext cx="180" cy="1620"/>
                  </a:xfrm>
                  <a:prstGeom prst="flowChartTerminator">
                    <a:avLst/>
                  </a:pr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122" name="Group 83"/>
                <p:cNvGrpSpPr>
                  <a:grpSpLocks/>
                </p:cNvGrpSpPr>
                <p:nvPr/>
              </p:nvGrpSpPr>
              <p:grpSpPr bwMode="auto">
                <a:xfrm>
                  <a:off x="5088" y="2666"/>
                  <a:ext cx="53" cy="184"/>
                  <a:chOff x="7200" y="1440"/>
                  <a:chExt cx="1080" cy="2700"/>
                </a:xfrm>
              </p:grpSpPr>
              <p:sp>
                <p:nvSpPr>
                  <p:cNvPr id="123" name="Freeform 84"/>
                  <p:cNvSpPr>
                    <a:spLocks/>
                  </p:cNvSpPr>
                  <p:nvPr/>
                </p:nvSpPr>
                <p:spPr bwMode="auto">
                  <a:xfrm>
                    <a:off x="7200" y="1440"/>
                    <a:ext cx="1080" cy="2700"/>
                  </a:xfrm>
                  <a:custGeom>
                    <a:avLst/>
                    <a:gdLst>
                      <a:gd name="T0" fmla="*/ 540 w 1080"/>
                      <a:gd name="T1" fmla="*/ 0 h 2700"/>
                      <a:gd name="T2" fmla="*/ 1080 w 1080"/>
                      <a:gd name="T3" fmla="*/ 540 h 2700"/>
                      <a:gd name="T4" fmla="*/ 1080 w 1080"/>
                      <a:gd name="T5" fmla="*/ 2160 h 2700"/>
                      <a:gd name="T6" fmla="*/ 540 w 1080"/>
                      <a:gd name="T7" fmla="*/ 2700 h 2700"/>
                      <a:gd name="T8" fmla="*/ 0 w 1080"/>
                      <a:gd name="T9" fmla="*/ 2160 h 2700"/>
                      <a:gd name="T10" fmla="*/ 0 w 1080"/>
                      <a:gd name="T11" fmla="*/ 540 h 2700"/>
                      <a:gd name="T12" fmla="*/ 540 w 1080"/>
                      <a:gd name="T13" fmla="*/ 0 h 27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0"/>
                      <a:gd name="T22" fmla="*/ 0 h 2700"/>
                      <a:gd name="T23" fmla="*/ 1080 w 1080"/>
                      <a:gd name="T24" fmla="*/ 2700 h 27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0" h="2700">
                        <a:moveTo>
                          <a:pt x="540" y="0"/>
                        </a:moveTo>
                        <a:lnTo>
                          <a:pt x="1080" y="540"/>
                        </a:lnTo>
                        <a:lnTo>
                          <a:pt x="1080" y="2160"/>
                        </a:lnTo>
                        <a:lnTo>
                          <a:pt x="540" y="2700"/>
                        </a:lnTo>
                        <a:lnTo>
                          <a:pt x="0" y="2160"/>
                        </a:lnTo>
                        <a:lnTo>
                          <a:pt x="0" y="540"/>
                        </a:lnTo>
                        <a:lnTo>
                          <a:pt x="54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124" name="AutoShape 85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1980"/>
                    <a:ext cx="180" cy="1620"/>
                  </a:xfrm>
                  <a:prstGeom prst="flowChartTerminator">
                    <a:avLst/>
                  </a:pr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97" name="Group 86"/>
            <p:cNvGrpSpPr>
              <a:grpSpLocks/>
            </p:cNvGrpSpPr>
            <p:nvPr/>
          </p:nvGrpSpPr>
          <p:grpSpPr bwMode="auto">
            <a:xfrm>
              <a:off x="1875" y="3384"/>
              <a:ext cx="241" cy="424"/>
              <a:chOff x="3600" y="7920"/>
              <a:chExt cx="1620" cy="2880"/>
            </a:xfrm>
          </p:grpSpPr>
          <p:grpSp>
            <p:nvGrpSpPr>
              <p:cNvPr id="98" name="Group 97"/>
              <p:cNvGrpSpPr>
                <a:grpSpLocks/>
              </p:cNvGrpSpPr>
              <p:nvPr/>
            </p:nvGrpSpPr>
            <p:grpSpPr bwMode="auto">
              <a:xfrm rot="-5400000">
                <a:off x="4230" y="7470"/>
                <a:ext cx="360" cy="1260"/>
                <a:chOff x="7200" y="1440"/>
                <a:chExt cx="1080" cy="2700"/>
              </a:xfrm>
            </p:grpSpPr>
            <p:sp>
              <p:nvSpPr>
                <p:cNvPr id="117" name="Freeform 88"/>
                <p:cNvSpPr>
                  <a:spLocks/>
                </p:cNvSpPr>
                <p:nvPr/>
              </p:nvSpPr>
              <p:spPr bwMode="auto">
                <a:xfrm>
                  <a:off x="7200" y="1440"/>
                  <a:ext cx="1080" cy="2700"/>
                </a:xfrm>
                <a:custGeom>
                  <a:avLst/>
                  <a:gdLst>
                    <a:gd name="T0" fmla="*/ 540 w 1080"/>
                    <a:gd name="T1" fmla="*/ 0 h 2700"/>
                    <a:gd name="T2" fmla="*/ 1080 w 1080"/>
                    <a:gd name="T3" fmla="*/ 540 h 2700"/>
                    <a:gd name="T4" fmla="*/ 1080 w 1080"/>
                    <a:gd name="T5" fmla="*/ 2160 h 2700"/>
                    <a:gd name="T6" fmla="*/ 540 w 1080"/>
                    <a:gd name="T7" fmla="*/ 2700 h 2700"/>
                    <a:gd name="T8" fmla="*/ 0 w 1080"/>
                    <a:gd name="T9" fmla="*/ 2160 h 2700"/>
                    <a:gd name="T10" fmla="*/ 0 w 1080"/>
                    <a:gd name="T11" fmla="*/ 540 h 2700"/>
                    <a:gd name="T12" fmla="*/ 540 w 1080"/>
                    <a:gd name="T13" fmla="*/ 0 h 27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0"/>
                    <a:gd name="T22" fmla="*/ 0 h 2700"/>
                    <a:gd name="T23" fmla="*/ 1080 w 1080"/>
                    <a:gd name="T24" fmla="*/ 2700 h 27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0" h="2700">
                      <a:moveTo>
                        <a:pt x="540" y="0"/>
                      </a:moveTo>
                      <a:lnTo>
                        <a:pt x="1080" y="540"/>
                      </a:lnTo>
                      <a:lnTo>
                        <a:pt x="1080" y="2160"/>
                      </a:lnTo>
                      <a:lnTo>
                        <a:pt x="540" y="2700"/>
                      </a:lnTo>
                      <a:lnTo>
                        <a:pt x="0" y="2160"/>
                      </a:lnTo>
                      <a:lnTo>
                        <a:pt x="0" y="540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18" name="AutoShape 89"/>
                <p:cNvSpPr>
                  <a:spLocks noChangeArrowheads="1"/>
                </p:cNvSpPr>
                <p:nvPr/>
              </p:nvSpPr>
              <p:spPr bwMode="auto">
                <a:xfrm>
                  <a:off x="7920" y="1980"/>
                  <a:ext cx="180" cy="1620"/>
                </a:xfrm>
                <a:prstGeom prst="flowChartTerminator">
                  <a:avLst/>
                </a:prstGeom>
                <a:solidFill>
                  <a:srgbClr val="0000FF"/>
                </a:solidFill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99" name="Group 90"/>
              <p:cNvGrpSpPr>
                <a:grpSpLocks/>
              </p:cNvGrpSpPr>
              <p:nvPr/>
            </p:nvGrpSpPr>
            <p:grpSpPr bwMode="auto">
              <a:xfrm rot="-5400000">
                <a:off x="4230" y="9990"/>
                <a:ext cx="360" cy="1260"/>
                <a:chOff x="7200" y="1440"/>
                <a:chExt cx="1080" cy="2700"/>
              </a:xfrm>
            </p:grpSpPr>
            <p:sp>
              <p:nvSpPr>
                <p:cNvPr id="115" name="Freeform 91"/>
                <p:cNvSpPr>
                  <a:spLocks/>
                </p:cNvSpPr>
                <p:nvPr/>
              </p:nvSpPr>
              <p:spPr bwMode="auto">
                <a:xfrm>
                  <a:off x="7200" y="1440"/>
                  <a:ext cx="1080" cy="2700"/>
                </a:xfrm>
                <a:custGeom>
                  <a:avLst/>
                  <a:gdLst>
                    <a:gd name="T0" fmla="*/ 540 w 1080"/>
                    <a:gd name="T1" fmla="*/ 0 h 2700"/>
                    <a:gd name="T2" fmla="*/ 1080 w 1080"/>
                    <a:gd name="T3" fmla="*/ 540 h 2700"/>
                    <a:gd name="T4" fmla="*/ 1080 w 1080"/>
                    <a:gd name="T5" fmla="*/ 2160 h 2700"/>
                    <a:gd name="T6" fmla="*/ 540 w 1080"/>
                    <a:gd name="T7" fmla="*/ 2700 h 2700"/>
                    <a:gd name="T8" fmla="*/ 0 w 1080"/>
                    <a:gd name="T9" fmla="*/ 2160 h 2700"/>
                    <a:gd name="T10" fmla="*/ 0 w 1080"/>
                    <a:gd name="T11" fmla="*/ 540 h 2700"/>
                    <a:gd name="T12" fmla="*/ 540 w 1080"/>
                    <a:gd name="T13" fmla="*/ 0 h 27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0"/>
                    <a:gd name="T22" fmla="*/ 0 h 2700"/>
                    <a:gd name="T23" fmla="*/ 1080 w 1080"/>
                    <a:gd name="T24" fmla="*/ 2700 h 27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0" h="2700">
                      <a:moveTo>
                        <a:pt x="540" y="0"/>
                      </a:moveTo>
                      <a:lnTo>
                        <a:pt x="1080" y="540"/>
                      </a:lnTo>
                      <a:lnTo>
                        <a:pt x="1080" y="2160"/>
                      </a:lnTo>
                      <a:lnTo>
                        <a:pt x="540" y="2700"/>
                      </a:lnTo>
                      <a:lnTo>
                        <a:pt x="0" y="2160"/>
                      </a:lnTo>
                      <a:lnTo>
                        <a:pt x="0" y="540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16" name="AutoShape 92"/>
                <p:cNvSpPr>
                  <a:spLocks noChangeArrowheads="1"/>
                </p:cNvSpPr>
                <p:nvPr/>
              </p:nvSpPr>
              <p:spPr bwMode="auto">
                <a:xfrm>
                  <a:off x="7920" y="1980"/>
                  <a:ext cx="180" cy="1620"/>
                </a:xfrm>
                <a:prstGeom prst="flowChartTerminator">
                  <a:avLst/>
                </a:prstGeom>
                <a:solidFill>
                  <a:srgbClr val="0000FF"/>
                </a:solidFill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100" name="Group 93"/>
              <p:cNvGrpSpPr>
                <a:grpSpLocks/>
              </p:cNvGrpSpPr>
              <p:nvPr/>
            </p:nvGrpSpPr>
            <p:grpSpPr bwMode="auto">
              <a:xfrm rot="-5400000">
                <a:off x="4230" y="8730"/>
                <a:ext cx="360" cy="1260"/>
                <a:chOff x="7200" y="1440"/>
                <a:chExt cx="1080" cy="2700"/>
              </a:xfrm>
            </p:grpSpPr>
            <p:sp>
              <p:nvSpPr>
                <p:cNvPr id="113" name="Freeform 94"/>
                <p:cNvSpPr>
                  <a:spLocks/>
                </p:cNvSpPr>
                <p:nvPr/>
              </p:nvSpPr>
              <p:spPr bwMode="auto">
                <a:xfrm>
                  <a:off x="7200" y="1440"/>
                  <a:ext cx="1080" cy="2700"/>
                </a:xfrm>
                <a:custGeom>
                  <a:avLst/>
                  <a:gdLst>
                    <a:gd name="T0" fmla="*/ 540 w 1080"/>
                    <a:gd name="T1" fmla="*/ 0 h 2700"/>
                    <a:gd name="T2" fmla="*/ 1080 w 1080"/>
                    <a:gd name="T3" fmla="*/ 540 h 2700"/>
                    <a:gd name="T4" fmla="*/ 1080 w 1080"/>
                    <a:gd name="T5" fmla="*/ 2160 h 2700"/>
                    <a:gd name="T6" fmla="*/ 540 w 1080"/>
                    <a:gd name="T7" fmla="*/ 2700 h 2700"/>
                    <a:gd name="T8" fmla="*/ 0 w 1080"/>
                    <a:gd name="T9" fmla="*/ 2160 h 2700"/>
                    <a:gd name="T10" fmla="*/ 0 w 1080"/>
                    <a:gd name="T11" fmla="*/ 540 h 2700"/>
                    <a:gd name="T12" fmla="*/ 540 w 1080"/>
                    <a:gd name="T13" fmla="*/ 0 h 27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0"/>
                    <a:gd name="T22" fmla="*/ 0 h 2700"/>
                    <a:gd name="T23" fmla="*/ 1080 w 1080"/>
                    <a:gd name="T24" fmla="*/ 2700 h 27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0" h="2700">
                      <a:moveTo>
                        <a:pt x="540" y="0"/>
                      </a:moveTo>
                      <a:lnTo>
                        <a:pt x="1080" y="540"/>
                      </a:lnTo>
                      <a:lnTo>
                        <a:pt x="1080" y="2160"/>
                      </a:lnTo>
                      <a:lnTo>
                        <a:pt x="540" y="2700"/>
                      </a:lnTo>
                      <a:lnTo>
                        <a:pt x="0" y="2160"/>
                      </a:lnTo>
                      <a:lnTo>
                        <a:pt x="0" y="540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14" name="AutoShape 95"/>
                <p:cNvSpPr>
                  <a:spLocks noChangeArrowheads="1"/>
                </p:cNvSpPr>
                <p:nvPr/>
              </p:nvSpPr>
              <p:spPr bwMode="auto">
                <a:xfrm>
                  <a:off x="7920" y="1980"/>
                  <a:ext cx="180" cy="1620"/>
                </a:xfrm>
                <a:prstGeom prst="flowChartTerminator">
                  <a:avLst/>
                </a:prstGeom>
                <a:solidFill>
                  <a:srgbClr val="0000FF"/>
                </a:solidFill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101" name="Group 96"/>
              <p:cNvGrpSpPr>
                <a:grpSpLocks/>
              </p:cNvGrpSpPr>
              <p:nvPr/>
            </p:nvGrpSpPr>
            <p:grpSpPr bwMode="auto">
              <a:xfrm>
                <a:off x="4860" y="9360"/>
                <a:ext cx="360" cy="1260"/>
                <a:chOff x="7200" y="1440"/>
                <a:chExt cx="1080" cy="2700"/>
              </a:xfrm>
            </p:grpSpPr>
            <p:sp>
              <p:nvSpPr>
                <p:cNvPr id="111" name="Freeform 97"/>
                <p:cNvSpPr>
                  <a:spLocks/>
                </p:cNvSpPr>
                <p:nvPr/>
              </p:nvSpPr>
              <p:spPr bwMode="auto">
                <a:xfrm>
                  <a:off x="7200" y="1440"/>
                  <a:ext cx="1080" cy="2700"/>
                </a:xfrm>
                <a:custGeom>
                  <a:avLst/>
                  <a:gdLst>
                    <a:gd name="T0" fmla="*/ 540 w 1080"/>
                    <a:gd name="T1" fmla="*/ 0 h 2700"/>
                    <a:gd name="T2" fmla="*/ 1080 w 1080"/>
                    <a:gd name="T3" fmla="*/ 540 h 2700"/>
                    <a:gd name="T4" fmla="*/ 1080 w 1080"/>
                    <a:gd name="T5" fmla="*/ 2160 h 2700"/>
                    <a:gd name="T6" fmla="*/ 540 w 1080"/>
                    <a:gd name="T7" fmla="*/ 2700 h 2700"/>
                    <a:gd name="T8" fmla="*/ 0 w 1080"/>
                    <a:gd name="T9" fmla="*/ 2160 h 2700"/>
                    <a:gd name="T10" fmla="*/ 0 w 1080"/>
                    <a:gd name="T11" fmla="*/ 540 h 2700"/>
                    <a:gd name="T12" fmla="*/ 540 w 1080"/>
                    <a:gd name="T13" fmla="*/ 0 h 27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0"/>
                    <a:gd name="T22" fmla="*/ 0 h 2700"/>
                    <a:gd name="T23" fmla="*/ 1080 w 1080"/>
                    <a:gd name="T24" fmla="*/ 2700 h 27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0" h="2700">
                      <a:moveTo>
                        <a:pt x="540" y="0"/>
                      </a:moveTo>
                      <a:lnTo>
                        <a:pt x="1080" y="540"/>
                      </a:lnTo>
                      <a:lnTo>
                        <a:pt x="1080" y="2160"/>
                      </a:lnTo>
                      <a:lnTo>
                        <a:pt x="540" y="2700"/>
                      </a:lnTo>
                      <a:lnTo>
                        <a:pt x="0" y="2160"/>
                      </a:lnTo>
                      <a:lnTo>
                        <a:pt x="0" y="540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12" name="AutoShape 98"/>
                <p:cNvSpPr>
                  <a:spLocks noChangeArrowheads="1"/>
                </p:cNvSpPr>
                <p:nvPr/>
              </p:nvSpPr>
              <p:spPr bwMode="auto">
                <a:xfrm>
                  <a:off x="7920" y="1980"/>
                  <a:ext cx="180" cy="1620"/>
                </a:xfrm>
                <a:prstGeom prst="flowChartTerminator">
                  <a:avLst/>
                </a:prstGeom>
                <a:solidFill>
                  <a:srgbClr val="0000FF"/>
                </a:solidFill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102" name="Group 99"/>
              <p:cNvGrpSpPr>
                <a:grpSpLocks/>
              </p:cNvGrpSpPr>
              <p:nvPr/>
            </p:nvGrpSpPr>
            <p:grpSpPr bwMode="auto">
              <a:xfrm>
                <a:off x="3600" y="9360"/>
                <a:ext cx="360" cy="1260"/>
                <a:chOff x="7200" y="1440"/>
                <a:chExt cx="1080" cy="2700"/>
              </a:xfrm>
            </p:grpSpPr>
            <p:sp>
              <p:nvSpPr>
                <p:cNvPr id="109" name="Freeform 100"/>
                <p:cNvSpPr>
                  <a:spLocks/>
                </p:cNvSpPr>
                <p:nvPr/>
              </p:nvSpPr>
              <p:spPr bwMode="auto">
                <a:xfrm>
                  <a:off x="7200" y="1440"/>
                  <a:ext cx="1080" cy="2700"/>
                </a:xfrm>
                <a:custGeom>
                  <a:avLst/>
                  <a:gdLst>
                    <a:gd name="T0" fmla="*/ 540 w 1080"/>
                    <a:gd name="T1" fmla="*/ 0 h 2700"/>
                    <a:gd name="T2" fmla="*/ 1080 w 1080"/>
                    <a:gd name="T3" fmla="*/ 540 h 2700"/>
                    <a:gd name="T4" fmla="*/ 1080 w 1080"/>
                    <a:gd name="T5" fmla="*/ 2160 h 2700"/>
                    <a:gd name="T6" fmla="*/ 540 w 1080"/>
                    <a:gd name="T7" fmla="*/ 2700 h 2700"/>
                    <a:gd name="T8" fmla="*/ 0 w 1080"/>
                    <a:gd name="T9" fmla="*/ 2160 h 2700"/>
                    <a:gd name="T10" fmla="*/ 0 w 1080"/>
                    <a:gd name="T11" fmla="*/ 540 h 2700"/>
                    <a:gd name="T12" fmla="*/ 540 w 1080"/>
                    <a:gd name="T13" fmla="*/ 0 h 27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0"/>
                    <a:gd name="T22" fmla="*/ 0 h 2700"/>
                    <a:gd name="T23" fmla="*/ 1080 w 1080"/>
                    <a:gd name="T24" fmla="*/ 2700 h 27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0" h="2700">
                      <a:moveTo>
                        <a:pt x="540" y="0"/>
                      </a:moveTo>
                      <a:lnTo>
                        <a:pt x="1080" y="540"/>
                      </a:lnTo>
                      <a:lnTo>
                        <a:pt x="1080" y="2160"/>
                      </a:lnTo>
                      <a:lnTo>
                        <a:pt x="540" y="2700"/>
                      </a:lnTo>
                      <a:lnTo>
                        <a:pt x="0" y="2160"/>
                      </a:lnTo>
                      <a:lnTo>
                        <a:pt x="0" y="540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10" name="AutoShape 101"/>
                <p:cNvSpPr>
                  <a:spLocks noChangeArrowheads="1"/>
                </p:cNvSpPr>
                <p:nvPr/>
              </p:nvSpPr>
              <p:spPr bwMode="auto">
                <a:xfrm>
                  <a:off x="7920" y="1980"/>
                  <a:ext cx="180" cy="1620"/>
                </a:xfrm>
                <a:prstGeom prst="flowChartTerminator">
                  <a:avLst/>
                </a:prstGeom>
                <a:solidFill>
                  <a:srgbClr val="0000FF"/>
                </a:solidFill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103" name="Group 102"/>
              <p:cNvGrpSpPr>
                <a:grpSpLocks/>
              </p:cNvGrpSpPr>
              <p:nvPr/>
            </p:nvGrpSpPr>
            <p:grpSpPr bwMode="auto">
              <a:xfrm>
                <a:off x="3600" y="8100"/>
                <a:ext cx="360" cy="1260"/>
                <a:chOff x="7200" y="1440"/>
                <a:chExt cx="1080" cy="2700"/>
              </a:xfrm>
            </p:grpSpPr>
            <p:sp>
              <p:nvSpPr>
                <p:cNvPr id="107" name="Freeform 103"/>
                <p:cNvSpPr>
                  <a:spLocks/>
                </p:cNvSpPr>
                <p:nvPr/>
              </p:nvSpPr>
              <p:spPr bwMode="auto">
                <a:xfrm>
                  <a:off x="7200" y="1440"/>
                  <a:ext cx="1080" cy="2700"/>
                </a:xfrm>
                <a:custGeom>
                  <a:avLst/>
                  <a:gdLst>
                    <a:gd name="T0" fmla="*/ 540 w 1080"/>
                    <a:gd name="T1" fmla="*/ 0 h 2700"/>
                    <a:gd name="T2" fmla="*/ 1080 w 1080"/>
                    <a:gd name="T3" fmla="*/ 540 h 2700"/>
                    <a:gd name="T4" fmla="*/ 1080 w 1080"/>
                    <a:gd name="T5" fmla="*/ 2160 h 2700"/>
                    <a:gd name="T6" fmla="*/ 540 w 1080"/>
                    <a:gd name="T7" fmla="*/ 2700 h 2700"/>
                    <a:gd name="T8" fmla="*/ 0 w 1080"/>
                    <a:gd name="T9" fmla="*/ 2160 h 2700"/>
                    <a:gd name="T10" fmla="*/ 0 w 1080"/>
                    <a:gd name="T11" fmla="*/ 540 h 2700"/>
                    <a:gd name="T12" fmla="*/ 540 w 1080"/>
                    <a:gd name="T13" fmla="*/ 0 h 27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0"/>
                    <a:gd name="T22" fmla="*/ 0 h 2700"/>
                    <a:gd name="T23" fmla="*/ 1080 w 1080"/>
                    <a:gd name="T24" fmla="*/ 2700 h 27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0" h="2700">
                      <a:moveTo>
                        <a:pt x="540" y="0"/>
                      </a:moveTo>
                      <a:lnTo>
                        <a:pt x="1080" y="540"/>
                      </a:lnTo>
                      <a:lnTo>
                        <a:pt x="1080" y="2160"/>
                      </a:lnTo>
                      <a:lnTo>
                        <a:pt x="540" y="2700"/>
                      </a:lnTo>
                      <a:lnTo>
                        <a:pt x="0" y="2160"/>
                      </a:lnTo>
                      <a:lnTo>
                        <a:pt x="0" y="540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08" name="AutoShape 104"/>
                <p:cNvSpPr>
                  <a:spLocks noChangeArrowheads="1"/>
                </p:cNvSpPr>
                <p:nvPr/>
              </p:nvSpPr>
              <p:spPr bwMode="auto">
                <a:xfrm>
                  <a:off x="7920" y="1980"/>
                  <a:ext cx="180" cy="1620"/>
                </a:xfrm>
                <a:prstGeom prst="flowChartTerminator">
                  <a:avLst/>
                </a:prstGeom>
                <a:solidFill>
                  <a:srgbClr val="0000FF"/>
                </a:solidFill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104" name="Group 105"/>
              <p:cNvGrpSpPr>
                <a:grpSpLocks/>
              </p:cNvGrpSpPr>
              <p:nvPr/>
            </p:nvGrpSpPr>
            <p:grpSpPr bwMode="auto">
              <a:xfrm>
                <a:off x="4860" y="8100"/>
                <a:ext cx="360" cy="1260"/>
                <a:chOff x="7200" y="1440"/>
                <a:chExt cx="1080" cy="2700"/>
              </a:xfrm>
            </p:grpSpPr>
            <p:sp>
              <p:nvSpPr>
                <p:cNvPr id="105" name="Freeform 106"/>
                <p:cNvSpPr>
                  <a:spLocks/>
                </p:cNvSpPr>
                <p:nvPr/>
              </p:nvSpPr>
              <p:spPr bwMode="auto">
                <a:xfrm>
                  <a:off x="7200" y="1440"/>
                  <a:ext cx="1080" cy="2700"/>
                </a:xfrm>
                <a:custGeom>
                  <a:avLst/>
                  <a:gdLst>
                    <a:gd name="T0" fmla="*/ 540 w 1080"/>
                    <a:gd name="T1" fmla="*/ 0 h 2700"/>
                    <a:gd name="T2" fmla="*/ 1080 w 1080"/>
                    <a:gd name="T3" fmla="*/ 540 h 2700"/>
                    <a:gd name="T4" fmla="*/ 1080 w 1080"/>
                    <a:gd name="T5" fmla="*/ 2160 h 2700"/>
                    <a:gd name="T6" fmla="*/ 540 w 1080"/>
                    <a:gd name="T7" fmla="*/ 2700 h 2700"/>
                    <a:gd name="T8" fmla="*/ 0 w 1080"/>
                    <a:gd name="T9" fmla="*/ 2160 h 2700"/>
                    <a:gd name="T10" fmla="*/ 0 w 1080"/>
                    <a:gd name="T11" fmla="*/ 540 h 2700"/>
                    <a:gd name="T12" fmla="*/ 540 w 1080"/>
                    <a:gd name="T13" fmla="*/ 0 h 27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0"/>
                    <a:gd name="T22" fmla="*/ 0 h 2700"/>
                    <a:gd name="T23" fmla="*/ 1080 w 1080"/>
                    <a:gd name="T24" fmla="*/ 2700 h 27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0" h="2700">
                      <a:moveTo>
                        <a:pt x="540" y="0"/>
                      </a:moveTo>
                      <a:lnTo>
                        <a:pt x="1080" y="540"/>
                      </a:lnTo>
                      <a:lnTo>
                        <a:pt x="1080" y="2160"/>
                      </a:lnTo>
                      <a:lnTo>
                        <a:pt x="540" y="2700"/>
                      </a:lnTo>
                      <a:lnTo>
                        <a:pt x="0" y="2160"/>
                      </a:lnTo>
                      <a:lnTo>
                        <a:pt x="0" y="540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06" name="AutoShape 107"/>
                <p:cNvSpPr>
                  <a:spLocks noChangeArrowheads="1"/>
                </p:cNvSpPr>
                <p:nvPr/>
              </p:nvSpPr>
              <p:spPr bwMode="auto">
                <a:xfrm>
                  <a:off x="7920" y="1980"/>
                  <a:ext cx="180" cy="1620"/>
                </a:xfrm>
                <a:prstGeom prst="flowChartTerminator">
                  <a:avLst/>
                </a:prstGeom>
                <a:solidFill>
                  <a:srgbClr val="0000FF"/>
                </a:solidFill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p:grpSp>
        </p:grpSp>
      </p:grpSp>
      <p:grpSp>
        <p:nvGrpSpPr>
          <p:cNvPr id="127" name="Group 108"/>
          <p:cNvGrpSpPr>
            <a:grpSpLocks/>
          </p:cNvGrpSpPr>
          <p:nvPr/>
        </p:nvGrpSpPr>
        <p:grpSpPr bwMode="auto">
          <a:xfrm>
            <a:off x="9067271" y="926515"/>
            <a:ext cx="1444664" cy="1115540"/>
            <a:chOff x="0" y="2400"/>
            <a:chExt cx="1488" cy="1488"/>
          </a:xfrm>
        </p:grpSpPr>
        <p:grpSp>
          <p:nvGrpSpPr>
            <p:cNvPr id="128" name="Group 109"/>
            <p:cNvGrpSpPr>
              <a:grpSpLocks/>
            </p:cNvGrpSpPr>
            <p:nvPr/>
          </p:nvGrpSpPr>
          <p:grpSpPr bwMode="auto">
            <a:xfrm>
              <a:off x="0" y="2400"/>
              <a:ext cx="1488" cy="1488"/>
              <a:chOff x="0" y="384"/>
              <a:chExt cx="1488" cy="1488"/>
            </a:xfrm>
          </p:grpSpPr>
          <p:sp>
            <p:nvSpPr>
              <p:cNvPr id="138" name="AutoShape 110"/>
              <p:cNvSpPr>
                <a:spLocks noChangeArrowheads="1"/>
              </p:cNvSpPr>
              <p:nvPr/>
            </p:nvSpPr>
            <p:spPr bwMode="auto">
              <a:xfrm>
                <a:off x="0" y="384"/>
                <a:ext cx="1488" cy="1488"/>
              </a:xfrm>
              <a:prstGeom prst="sun">
                <a:avLst>
                  <a:gd name="adj" fmla="val 25000"/>
                </a:avLst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0066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FF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139" name="Group 111"/>
              <p:cNvGrpSpPr>
                <a:grpSpLocks/>
              </p:cNvGrpSpPr>
              <p:nvPr/>
            </p:nvGrpSpPr>
            <p:grpSpPr bwMode="auto">
              <a:xfrm>
                <a:off x="576" y="960"/>
                <a:ext cx="53" cy="368"/>
                <a:chOff x="5088" y="2666"/>
                <a:chExt cx="53" cy="368"/>
              </a:xfrm>
            </p:grpSpPr>
            <p:grpSp>
              <p:nvGrpSpPr>
                <p:cNvPr id="140" name="Group 112"/>
                <p:cNvGrpSpPr>
                  <a:grpSpLocks/>
                </p:cNvGrpSpPr>
                <p:nvPr/>
              </p:nvGrpSpPr>
              <p:grpSpPr bwMode="auto">
                <a:xfrm>
                  <a:off x="5088" y="2850"/>
                  <a:ext cx="53" cy="184"/>
                  <a:chOff x="7200" y="1440"/>
                  <a:chExt cx="1080" cy="2700"/>
                </a:xfrm>
              </p:grpSpPr>
              <p:sp>
                <p:nvSpPr>
                  <p:cNvPr id="144" name="Freeform 113"/>
                  <p:cNvSpPr>
                    <a:spLocks/>
                  </p:cNvSpPr>
                  <p:nvPr/>
                </p:nvSpPr>
                <p:spPr bwMode="auto">
                  <a:xfrm>
                    <a:off x="7200" y="1440"/>
                    <a:ext cx="1080" cy="2700"/>
                  </a:xfrm>
                  <a:custGeom>
                    <a:avLst/>
                    <a:gdLst>
                      <a:gd name="T0" fmla="*/ 540 w 1080"/>
                      <a:gd name="T1" fmla="*/ 0 h 2700"/>
                      <a:gd name="T2" fmla="*/ 1080 w 1080"/>
                      <a:gd name="T3" fmla="*/ 540 h 2700"/>
                      <a:gd name="T4" fmla="*/ 1080 w 1080"/>
                      <a:gd name="T5" fmla="*/ 2160 h 2700"/>
                      <a:gd name="T6" fmla="*/ 540 w 1080"/>
                      <a:gd name="T7" fmla="*/ 2700 h 2700"/>
                      <a:gd name="T8" fmla="*/ 0 w 1080"/>
                      <a:gd name="T9" fmla="*/ 2160 h 2700"/>
                      <a:gd name="T10" fmla="*/ 0 w 1080"/>
                      <a:gd name="T11" fmla="*/ 540 h 2700"/>
                      <a:gd name="T12" fmla="*/ 540 w 1080"/>
                      <a:gd name="T13" fmla="*/ 0 h 27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0"/>
                      <a:gd name="T22" fmla="*/ 0 h 2700"/>
                      <a:gd name="T23" fmla="*/ 1080 w 1080"/>
                      <a:gd name="T24" fmla="*/ 2700 h 27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0" h="2700">
                        <a:moveTo>
                          <a:pt x="540" y="0"/>
                        </a:moveTo>
                        <a:lnTo>
                          <a:pt x="1080" y="540"/>
                        </a:lnTo>
                        <a:lnTo>
                          <a:pt x="1080" y="2160"/>
                        </a:lnTo>
                        <a:lnTo>
                          <a:pt x="540" y="2700"/>
                        </a:lnTo>
                        <a:lnTo>
                          <a:pt x="0" y="2160"/>
                        </a:lnTo>
                        <a:lnTo>
                          <a:pt x="0" y="540"/>
                        </a:lnTo>
                        <a:lnTo>
                          <a:pt x="54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145" name="AutoShape 114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1980"/>
                    <a:ext cx="180" cy="1620"/>
                  </a:xfrm>
                  <a:prstGeom prst="flowChartTerminator">
                    <a:avLst/>
                  </a:pr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141" name="Group 115"/>
                <p:cNvGrpSpPr>
                  <a:grpSpLocks/>
                </p:cNvGrpSpPr>
                <p:nvPr/>
              </p:nvGrpSpPr>
              <p:grpSpPr bwMode="auto">
                <a:xfrm>
                  <a:off x="5088" y="2666"/>
                  <a:ext cx="53" cy="184"/>
                  <a:chOff x="7200" y="1440"/>
                  <a:chExt cx="1080" cy="2700"/>
                </a:xfrm>
              </p:grpSpPr>
              <p:sp>
                <p:nvSpPr>
                  <p:cNvPr id="142" name="Freeform 116"/>
                  <p:cNvSpPr>
                    <a:spLocks/>
                  </p:cNvSpPr>
                  <p:nvPr/>
                </p:nvSpPr>
                <p:spPr bwMode="auto">
                  <a:xfrm>
                    <a:off x="7200" y="1440"/>
                    <a:ext cx="1080" cy="2700"/>
                  </a:xfrm>
                  <a:custGeom>
                    <a:avLst/>
                    <a:gdLst>
                      <a:gd name="T0" fmla="*/ 540 w 1080"/>
                      <a:gd name="T1" fmla="*/ 0 h 2700"/>
                      <a:gd name="T2" fmla="*/ 1080 w 1080"/>
                      <a:gd name="T3" fmla="*/ 540 h 2700"/>
                      <a:gd name="T4" fmla="*/ 1080 w 1080"/>
                      <a:gd name="T5" fmla="*/ 2160 h 2700"/>
                      <a:gd name="T6" fmla="*/ 540 w 1080"/>
                      <a:gd name="T7" fmla="*/ 2700 h 2700"/>
                      <a:gd name="T8" fmla="*/ 0 w 1080"/>
                      <a:gd name="T9" fmla="*/ 2160 h 2700"/>
                      <a:gd name="T10" fmla="*/ 0 w 1080"/>
                      <a:gd name="T11" fmla="*/ 540 h 2700"/>
                      <a:gd name="T12" fmla="*/ 540 w 1080"/>
                      <a:gd name="T13" fmla="*/ 0 h 27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0"/>
                      <a:gd name="T22" fmla="*/ 0 h 2700"/>
                      <a:gd name="T23" fmla="*/ 1080 w 1080"/>
                      <a:gd name="T24" fmla="*/ 2700 h 27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0" h="2700">
                        <a:moveTo>
                          <a:pt x="540" y="0"/>
                        </a:moveTo>
                        <a:lnTo>
                          <a:pt x="1080" y="540"/>
                        </a:lnTo>
                        <a:lnTo>
                          <a:pt x="1080" y="2160"/>
                        </a:lnTo>
                        <a:lnTo>
                          <a:pt x="540" y="2700"/>
                        </a:lnTo>
                        <a:lnTo>
                          <a:pt x="0" y="2160"/>
                        </a:lnTo>
                        <a:lnTo>
                          <a:pt x="0" y="540"/>
                        </a:lnTo>
                        <a:lnTo>
                          <a:pt x="54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143" name="AutoShape 117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1980"/>
                    <a:ext cx="180" cy="1620"/>
                  </a:xfrm>
                  <a:prstGeom prst="flowChartTerminator">
                    <a:avLst/>
                  </a:pr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129" name="Group 118"/>
            <p:cNvGrpSpPr>
              <a:grpSpLocks/>
            </p:cNvGrpSpPr>
            <p:nvPr/>
          </p:nvGrpSpPr>
          <p:grpSpPr bwMode="auto">
            <a:xfrm rot="-5400000">
              <a:off x="813" y="2875"/>
              <a:ext cx="53" cy="186"/>
              <a:chOff x="7200" y="1440"/>
              <a:chExt cx="1080" cy="2700"/>
            </a:xfrm>
          </p:grpSpPr>
          <p:sp>
            <p:nvSpPr>
              <p:cNvPr id="136" name="Freeform 119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7" name="AutoShape 120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130" name="Group 121"/>
            <p:cNvGrpSpPr>
              <a:grpSpLocks/>
            </p:cNvGrpSpPr>
            <p:nvPr/>
          </p:nvGrpSpPr>
          <p:grpSpPr bwMode="auto">
            <a:xfrm>
              <a:off x="907" y="3151"/>
              <a:ext cx="53" cy="184"/>
              <a:chOff x="7200" y="1440"/>
              <a:chExt cx="1080" cy="2700"/>
            </a:xfrm>
          </p:grpSpPr>
          <p:sp>
            <p:nvSpPr>
              <p:cNvPr id="134" name="Freeform 122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5" name="AutoShape 123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131" name="Group 124"/>
            <p:cNvGrpSpPr>
              <a:grpSpLocks/>
            </p:cNvGrpSpPr>
            <p:nvPr/>
          </p:nvGrpSpPr>
          <p:grpSpPr bwMode="auto">
            <a:xfrm>
              <a:off x="907" y="2967"/>
              <a:ext cx="53" cy="184"/>
              <a:chOff x="7200" y="1440"/>
              <a:chExt cx="1080" cy="2700"/>
            </a:xfrm>
          </p:grpSpPr>
          <p:sp>
            <p:nvSpPr>
              <p:cNvPr id="132" name="Freeform 125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3" name="AutoShape 126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146" name="Group 127"/>
          <p:cNvGrpSpPr>
            <a:grpSpLocks/>
          </p:cNvGrpSpPr>
          <p:nvPr/>
        </p:nvGrpSpPr>
        <p:grpSpPr bwMode="auto">
          <a:xfrm>
            <a:off x="9067271" y="926515"/>
            <a:ext cx="1444664" cy="1115540"/>
            <a:chOff x="4272" y="2448"/>
            <a:chExt cx="1488" cy="1488"/>
          </a:xfrm>
        </p:grpSpPr>
        <p:grpSp>
          <p:nvGrpSpPr>
            <p:cNvPr id="147" name="Group 139"/>
            <p:cNvGrpSpPr>
              <a:grpSpLocks/>
            </p:cNvGrpSpPr>
            <p:nvPr/>
          </p:nvGrpSpPr>
          <p:grpSpPr bwMode="auto">
            <a:xfrm>
              <a:off x="4272" y="2448"/>
              <a:ext cx="1488" cy="1488"/>
              <a:chOff x="0" y="384"/>
              <a:chExt cx="1488" cy="1488"/>
            </a:xfrm>
          </p:grpSpPr>
          <p:sp>
            <p:nvSpPr>
              <p:cNvPr id="166" name="AutoShape 129"/>
              <p:cNvSpPr>
                <a:spLocks noChangeArrowheads="1"/>
              </p:cNvSpPr>
              <p:nvPr/>
            </p:nvSpPr>
            <p:spPr bwMode="auto">
              <a:xfrm>
                <a:off x="0" y="384"/>
                <a:ext cx="1488" cy="1488"/>
              </a:xfrm>
              <a:prstGeom prst="sun">
                <a:avLst>
                  <a:gd name="adj" fmla="val 25000"/>
                </a:avLst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0066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FF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167" name="Group 130"/>
              <p:cNvGrpSpPr>
                <a:grpSpLocks/>
              </p:cNvGrpSpPr>
              <p:nvPr/>
            </p:nvGrpSpPr>
            <p:grpSpPr bwMode="auto">
              <a:xfrm>
                <a:off x="576" y="960"/>
                <a:ext cx="53" cy="368"/>
                <a:chOff x="5088" y="2666"/>
                <a:chExt cx="53" cy="368"/>
              </a:xfrm>
            </p:grpSpPr>
            <p:grpSp>
              <p:nvGrpSpPr>
                <p:cNvPr id="168" name="Group 131"/>
                <p:cNvGrpSpPr>
                  <a:grpSpLocks/>
                </p:cNvGrpSpPr>
                <p:nvPr/>
              </p:nvGrpSpPr>
              <p:grpSpPr bwMode="auto">
                <a:xfrm>
                  <a:off x="5088" y="2850"/>
                  <a:ext cx="53" cy="184"/>
                  <a:chOff x="7200" y="1440"/>
                  <a:chExt cx="1080" cy="2700"/>
                </a:xfrm>
              </p:grpSpPr>
              <p:sp>
                <p:nvSpPr>
                  <p:cNvPr id="172" name="Freeform 132"/>
                  <p:cNvSpPr>
                    <a:spLocks/>
                  </p:cNvSpPr>
                  <p:nvPr/>
                </p:nvSpPr>
                <p:spPr bwMode="auto">
                  <a:xfrm>
                    <a:off x="7200" y="1440"/>
                    <a:ext cx="1080" cy="2700"/>
                  </a:xfrm>
                  <a:custGeom>
                    <a:avLst/>
                    <a:gdLst>
                      <a:gd name="T0" fmla="*/ 540 w 1080"/>
                      <a:gd name="T1" fmla="*/ 0 h 2700"/>
                      <a:gd name="T2" fmla="*/ 1080 w 1080"/>
                      <a:gd name="T3" fmla="*/ 540 h 2700"/>
                      <a:gd name="T4" fmla="*/ 1080 w 1080"/>
                      <a:gd name="T5" fmla="*/ 2160 h 2700"/>
                      <a:gd name="T6" fmla="*/ 540 w 1080"/>
                      <a:gd name="T7" fmla="*/ 2700 h 2700"/>
                      <a:gd name="T8" fmla="*/ 0 w 1080"/>
                      <a:gd name="T9" fmla="*/ 2160 h 2700"/>
                      <a:gd name="T10" fmla="*/ 0 w 1080"/>
                      <a:gd name="T11" fmla="*/ 540 h 2700"/>
                      <a:gd name="T12" fmla="*/ 540 w 1080"/>
                      <a:gd name="T13" fmla="*/ 0 h 27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0"/>
                      <a:gd name="T22" fmla="*/ 0 h 2700"/>
                      <a:gd name="T23" fmla="*/ 1080 w 1080"/>
                      <a:gd name="T24" fmla="*/ 2700 h 27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0" h="2700">
                        <a:moveTo>
                          <a:pt x="540" y="0"/>
                        </a:moveTo>
                        <a:lnTo>
                          <a:pt x="1080" y="540"/>
                        </a:lnTo>
                        <a:lnTo>
                          <a:pt x="1080" y="2160"/>
                        </a:lnTo>
                        <a:lnTo>
                          <a:pt x="540" y="2700"/>
                        </a:lnTo>
                        <a:lnTo>
                          <a:pt x="0" y="2160"/>
                        </a:lnTo>
                        <a:lnTo>
                          <a:pt x="0" y="540"/>
                        </a:lnTo>
                        <a:lnTo>
                          <a:pt x="54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173" name="AutoShape 133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1980"/>
                    <a:ext cx="180" cy="1620"/>
                  </a:xfrm>
                  <a:prstGeom prst="flowChartTerminator">
                    <a:avLst/>
                  </a:pr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169" name="Group 134"/>
                <p:cNvGrpSpPr>
                  <a:grpSpLocks/>
                </p:cNvGrpSpPr>
                <p:nvPr/>
              </p:nvGrpSpPr>
              <p:grpSpPr bwMode="auto">
                <a:xfrm>
                  <a:off x="5088" y="2666"/>
                  <a:ext cx="53" cy="184"/>
                  <a:chOff x="7200" y="1440"/>
                  <a:chExt cx="1080" cy="2700"/>
                </a:xfrm>
              </p:grpSpPr>
              <p:sp>
                <p:nvSpPr>
                  <p:cNvPr id="170" name="Freeform 135"/>
                  <p:cNvSpPr>
                    <a:spLocks/>
                  </p:cNvSpPr>
                  <p:nvPr/>
                </p:nvSpPr>
                <p:spPr bwMode="auto">
                  <a:xfrm>
                    <a:off x="7200" y="1440"/>
                    <a:ext cx="1080" cy="2700"/>
                  </a:xfrm>
                  <a:custGeom>
                    <a:avLst/>
                    <a:gdLst>
                      <a:gd name="T0" fmla="*/ 540 w 1080"/>
                      <a:gd name="T1" fmla="*/ 0 h 2700"/>
                      <a:gd name="T2" fmla="*/ 1080 w 1080"/>
                      <a:gd name="T3" fmla="*/ 540 h 2700"/>
                      <a:gd name="T4" fmla="*/ 1080 w 1080"/>
                      <a:gd name="T5" fmla="*/ 2160 h 2700"/>
                      <a:gd name="T6" fmla="*/ 540 w 1080"/>
                      <a:gd name="T7" fmla="*/ 2700 h 2700"/>
                      <a:gd name="T8" fmla="*/ 0 w 1080"/>
                      <a:gd name="T9" fmla="*/ 2160 h 2700"/>
                      <a:gd name="T10" fmla="*/ 0 w 1080"/>
                      <a:gd name="T11" fmla="*/ 540 h 2700"/>
                      <a:gd name="T12" fmla="*/ 540 w 1080"/>
                      <a:gd name="T13" fmla="*/ 0 h 27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0"/>
                      <a:gd name="T22" fmla="*/ 0 h 2700"/>
                      <a:gd name="T23" fmla="*/ 1080 w 1080"/>
                      <a:gd name="T24" fmla="*/ 2700 h 27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0" h="2700">
                        <a:moveTo>
                          <a:pt x="540" y="0"/>
                        </a:moveTo>
                        <a:lnTo>
                          <a:pt x="1080" y="540"/>
                        </a:lnTo>
                        <a:lnTo>
                          <a:pt x="1080" y="2160"/>
                        </a:lnTo>
                        <a:lnTo>
                          <a:pt x="540" y="2700"/>
                        </a:lnTo>
                        <a:lnTo>
                          <a:pt x="0" y="2160"/>
                        </a:lnTo>
                        <a:lnTo>
                          <a:pt x="0" y="540"/>
                        </a:lnTo>
                        <a:lnTo>
                          <a:pt x="54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171" name="AutoShape 136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1980"/>
                    <a:ext cx="180" cy="1620"/>
                  </a:xfrm>
                  <a:prstGeom prst="flowChartTerminator">
                    <a:avLst/>
                  </a:pr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148" name="Group 137"/>
            <p:cNvGrpSpPr>
              <a:grpSpLocks/>
            </p:cNvGrpSpPr>
            <p:nvPr/>
          </p:nvGrpSpPr>
          <p:grpSpPr bwMode="auto">
            <a:xfrm rot="-5400000">
              <a:off x="5085" y="2923"/>
              <a:ext cx="53" cy="186"/>
              <a:chOff x="7200" y="1440"/>
              <a:chExt cx="1080" cy="2700"/>
            </a:xfrm>
          </p:grpSpPr>
          <p:sp>
            <p:nvSpPr>
              <p:cNvPr id="164" name="Freeform 138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5" name="AutoShape 139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149" name="Group 140"/>
            <p:cNvGrpSpPr>
              <a:grpSpLocks/>
            </p:cNvGrpSpPr>
            <p:nvPr/>
          </p:nvGrpSpPr>
          <p:grpSpPr bwMode="auto">
            <a:xfrm rot="-5400000">
              <a:off x="5086" y="3290"/>
              <a:ext cx="52" cy="186"/>
              <a:chOff x="7200" y="1440"/>
              <a:chExt cx="1080" cy="2700"/>
            </a:xfrm>
          </p:grpSpPr>
          <p:sp>
            <p:nvSpPr>
              <p:cNvPr id="162" name="Freeform 141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3" name="AutoShape 142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150" name="Group 143"/>
            <p:cNvGrpSpPr>
              <a:grpSpLocks/>
            </p:cNvGrpSpPr>
            <p:nvPr/>
          </p:nvGrpSpPr>
          <p:grpSpPr bwMode="auto">
            <a:xfrm rot="-5400000">
              <a:off x="5086" y="3106"/>
              <a:ext cx="52" cy="186"/>
              <a:chOff x="7200" y="1440"/>
              <a:chExt cx="1080" cy="2700"/>
            </a:xfrm>
          </p:grpSpPr>
          <p:sp>
            <p:nvSpPr>
              <p:cNvPr id="160" name="Freeform 144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1" name="AutoShape 145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151" name="Group 146"/>
            <p:cNvGrpSpPr>
              <a:grpSpLocks/>
            </p:cNvGrpSpPr>
            <p:nvPr/>
          </p:nvGrpSpPr>
          <p:grpSpPr bwMode="auto">
            <a:xfrm>
              <a:off x="5179" y="3199"/>
              <a:ext cx="53" cy="184"/>
              <a:chOff x="7200" y="1440"/>
              <a:chExt cx="1080" cy="2700"/>
            </a:xfrm>
          </p:grpSpPr>
          <p:sp>
            <p:nvSpPr>
              <p:cNvPr id="158" name="Freeform 147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9" name="AutoShape 148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152" name="Group 149"/>
            <p:cNvGrpSpPr>
              <a:grpSpLocks/>
            </p:cNvGrpSpPr>
            <p:nvPr/>
          </p:nvGrpSpPr>
          <p:grpSpPr bwMode="auto">
            <a:xfrm>
              <a:off x="4992" y="3199"/>
              <a:ext cx="53" cy="184"/>
              <a:chOff x="7200" y="1440"/>
              <a:chExt cx="1080" cy="2700"/>
            </a:xfrm>
          </p:grpSpPr>
          <p:sp>
            <p:nvSpPr>
              <p:cNvPr id="156" name="Freeform 150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7" name="AutoShape 151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153" name="Group 152"/>
            <p:cNvGrpSpPr>
              <a:grpSpLocks/>
            </p:cNvGrpSpPr>
            <p:nvPr/>
          </p:nvGrpSpPr>
          <p:grpSpPr bwMode="auto">
            <a:xfrm>
              <a:off x="4992" y="3015"/>
              <a:ext cx="53" cy="184"/>
              <a:chOff x="7200" y="1440"/>
              <a:chExt cx="1080" cy="2700"/>
            </a:xfrm>
          </p:grpSpPr>
          <p:sp>
            <p:nvSpPr>
              <p:cNvPr id="154" name="Freeform 153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5" name="AutoShape 154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174" name="Group 155"/>
          <p:cNvGrpSpPr>
            <a:grpSpLocks/>
          </p:cNvGrpSpPr>
          <p:nvPr/>
        </p:nvGrpSpPr>
        <p:grpSpPr bwMode="auto">
          <a:xfrm>
            <a:off x="9067271" y="926515"/>
            <a:ext cx="1444664" cy="1115540"/>
            <a:chOff x="480" y="864"/>
            <a:chExt cx="1488" cy="1488"/>
          </a:xfrm>
        </p:grpSpPr>
        <p:grpSp>
          <p:nvGrpSpPr>
            <p:cNvPr id="175" name="Group 156"/>
            <p:cNvGrpSpPr>
              <a:grpSpLocks/>
            </p:cNvGrpSpPr>
            <p:nvPr/>
          </p:nvGrpSpPr>
          <p:grpSpPr bwMode="auto">
            <a:xfrm>
              <a:off x="480" y="864"/>
              <a:ext cx="1488" cy="1488"/>
              <a:chOff x="0" y="384"/>
              <a:chExt cx="1488" cy="1488"/>
            </a:xfrm>
          </p:grpSpPr>
          <p:sp>
            <p:nvSpPr>
              <p:cNvPr id="191" name="AutoShape 157"/>
              <p:cNvSpPr>
                <a:spLocks noChangeArrowheads="1"/>
              </p:cNvSpPr>
              <p:nvPr/>
            </p:nvSpPr>
            <p:spPr bwMode="auto">
              <a:xfrm>
                <a:off x="0" y="384"/>
                <a:ext cx="1488" cy="1488"/>
              </a:xfrm>
              <a:prstGeom prst="sun">
                <a:avLst>
                  <a:gd name="adj" fmla="val 25000"/>
                </a:avLst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0066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FF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192" name="Group 158"/>
              <p:cNvGrpSpPr>
                <a:grpSpLocks/>
              </p:cNvGrpSpPr>
              <p:nvPr/>
            </p:nvGrpSpPr>
            <p:grpSpPr bwMode="auto">
              <a:xfrm>
                <a:off x="576" y="960"/>
                <a:ext cx="53" cy="368"/>
                <a:chOff x="5088" y="2666"/>
                <a:chExt cx="53" cy="368"/>
              </a:xfrm>
            </p:grpSpPr>
            <p:grpSp>
              <p:nvGrpSpPr>
                <p:cNvPr id="193" name="Group 159"/>
                <p:cNvGrpSpPr>
                  <a:grpSpLocks/>
                </p:cNvGrpSpPr>
                <p:nvPr/>
              </p:nvGrpSpPr>
              <p:grpSpPr bwMode="auto">
                <a:xfrm>
                  <a:off x="5088" y="2850"/>
                  <a:ext cx="53" cy="184"/>
                  <a:chOff x="7200" y="1440"/>
                  <a:chExt cx="1080" cy="2700"/>
                </a:xfrm>
              </p:grpSpPr>
              <p:sp>
                <p:nvSpPr>
                  <p:cNvPr id="197" name="Freeform 160"/>
                  <p:cNvSpPr>
                    <a:spLocks/>
                  </p:cNvSpPr>
                  <p:nvPr/>
                </p:nvSpPr>
                <p:spPr bwMode="auto">
                  <a:xfrm>
                    <a:off x="7200" y="1440"/>
                    <a:ext cx="1080" cy="2700"/>
                  </a:xfrm>
                  <a:custGeom>
                    <a:avLst/>
                    <a:gdLst>
                      <a:gd name="T0" fmla="*/ 540 w 1080"/>
                      <a:gd name="T1" fmla="*/ 0 h 2700"/>
                      <a:gd name="T2" fmla="*/ 1080 w 1080"/>
                      <a:gd name="T3" fmla="*/ 540 h 2700"/>
                      <a:gd name="T4" fmla="*/ 1080 w 1080"/>
                      <a:gd name="T5" fmla="*/ 2160 h 2700"/>
                      <a:gd name="T6" fmla="*/ 540 w 1080"/>
                      <a:gd name="T7" fmla="*/ 2700 h 2700"/>
                      <a:gd name="T8" fmla="*/ 0 w 1080"/>
                      <a:gd name="T9" fmla="*/ 2160 h 2700"/>
                      <a:gd name="T10" fmla="*/ 0 w 1080"/>
                      <a:gd name="T11" fmla="*/ 540 h 2700"/>
                      <a:gd name="T12" fmla="*/ 540 w 1080"/>
                      <a:gd name="T13" fmla="*/ 0 h 27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0"/>
                      <a:gd name="T22" fmla="*/ 0 h 2700"/>
                      <a:gd name="T23" fmla="*/ 1080 w 1080"/>
                      <a:gd name="T24" fmla="*/ 2700 h 27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0" h="2700">
                        <a:moveTo>
                          <a:pt x="540" y="0"/>
                        </a:moveTo>
                        <a:lnTo>
                          <a:pt x="1080" y="540"/>
                        </a:lnTo>
                        <a:lnTo>
                          <a:pt x="1080" y="2160"/>
                        </a:lnTo>
                        <a:lnTo>
                          <a:pt x="540" y="2700"/>
                        </a:lnTo>
                        <a:lnTo>
                          <a:pt x="0" y="2160"/>
                        </a:lnTo>
                        <a:lnTo>
                          <a:pt x="0" y="540"/>
                        </a:lnTo>
                        <a:lnTo>
                          <a:pt x="54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198" name="AutoShape 161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1980"/>
                    <a:ext cx="180" cy="1620"/>
                  </a:xfrm>
                  <a:prstGeom prst="flowChartTerminator">
                    <a:avLst/>
                  </a:pr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194" name="Group 162"/>
                <p:cNvGrpSpPr>
                  <a:grpSpLocks/>
                </p:cNvGrpSpPr>
                <p:nvPr/>
              </p:nvGrpSpPr>
              <p:grpSpPr bwMode="auto">
                <a:xfrm>
                  <a:off x="5088" y="2666"/>
                  <a:ext cx="53" cy="184"/>
                  <a:chOff x="7200" y="1440"/>
                  <a:chExt cx="1080" cy="2700"/>
                </a:xfrm>
              </p:grpSpPr>
              <p:sp>
                <p:nvSpPr>
                  <p:cNvPr id="195" name="Freeform 163"/>
                  <p:cNvSpPr>
                    <a:spLocks/>
                  </p:cNvSpPr>
                  <p:nvPr/>
                </p:nvSpPr>
                <p:spPr bwMode="auto">
                  <a:xfrm>
                    <a:off x="7200" y="1440"/>
                    <a:ext cx="1080" cy="2700"/>
                  </a:xfrm>
                  <a:custGeom>
                    <a:avLst/>
                    <a:gdLst>
                      <a:gd name="T0" fmla="*/ 540 w 1080"/>
                      <a:gd name="T1" fmla="*/ 0 h 2700"/>
                      <a:gd name="T2" fmla="*/ 1080 w 1080"/>
                      <a:gd name="T3" fmla="*/ 540 h 2700"/>
                      <a:gd name="T4" fmla="*/ 1080 w 1080"/>
                      <a:gd name="T5" fmla="*/ 2160 h 2700"/>
                      <a:gd name="T6" fmla="*/ 540 w 1080"/>
                      <a:gd name="T7" fmla="*/ 2700 h 2700"/>
                      <a:gd name="T8" fmla="*/ 0 w 1080"/>
                      <a:gd name="T9" fmla="*/ 2160 h 2700"/>
                      <a:gd name="T10" fmla="*/ 0 w 1080"/>
                      <a:gd name="T11" fmla="*/ 540 h 2700"/>
                      <a:gd name="T12" fmla="*/ 540 w 1080"/>
                      <a:gd name="T13" fmla="*/ 0 h 27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0"/>
                      <a:gd name="T22" fmla="*/ 0 h 2700"/>
                      <a:gd name="T23" fmla="*/ 1080 w 1080"/>
                      <a:gd name="T24" fmla="*/ 2700 h 27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0" h="2700">
                        <a:moveTo>
                          <a:pt x="540" y="0"/>
                        </a:moveTo>
                        <a:lnTo>
                          <a:pt x="1080" y="540"/>
                        </a:lnTo>
                        <a:lnTo>
                          <a:pt x="1080" y="2160"/>
                        </a:lnTo>
                        <a:lnTo>
                          <a:pt x="540" y="2700"/>
                        </a:lnTo>
                        <a:lnTo>
                          <a:pt x="0" y="2160"/>
                        </a:lnTo>
                        <a:lnTo>
                          <a:pt x="0" y="540"/>
                        </a:lnTo>
                        <a:lnTo>
                          <a:pt x="54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196" name="AutoShape 164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1980"/>
                    <a:ext cx="180" cy="1620"/>
                  </a:xfrm>
                  <a:prstGeom prst="flowChartTerminator">
                    <a:avLst/>
                  </a:pr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176" name="Group 165"/>
            <p:cNvGrpSpPr>
              <a:grpSpLocks/>
            </p:cNvGrpSpPr>
            <p:nvPr/>
          </p:nvGrpSpPr>
          <p:grpSpPr bwMode="auto">
            <a:xfrm rot="-5400000">
              <a:off x="1293" y="1339"/>
              <a:ext cx="53" cy="186"/>
              <a:chOff x="7200" y="1440"/>
              <a:chExt cx="1080" cy="2700"/>
            </a:xfrm>
          </p:grpSpPr>
          <p:sp>
            <p:nvSpPr>
              <p:cNvPr id="189" name="Freeform 166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90" name="AutoShape 167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177" name="Group 168"/>
            <p:cNvGrpSpPr>
              <a:grpSpLocks/>
            </p:cNvGrpSpPr>
            <p:nvPr/>
          </p:nvGrpSpPr>
          <p:grpSpPr bwMode="auto">
            <a:xfrm rot="-5400000">
              <a:off x="1294" y="1706"/>
              <a:ext cx="52" cy="186"/>
              <a:chOff x="7200" y="1440"/>
              <a:chExt cx="1080" cy="2700"/>
            </a:xfrm>
          </p:grpSpPr>
          <p:sp>
            <p:nvSpPr>
              <p:cNvPr id="187" name="Freeform 169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88" name="AutoShape 170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178" name="Group 171"/>
            <p:cNvGrpSpPr>
              <a:grpSpLocks/>
            </p:cNvGrpSpPr>
            <p:nvPr/>
          </p:nvGrpSpPr>
          <p:grpSpPr bwMode="auto">
            <a:xfrm rot="-5400000">
              <a:off x="1294" y="1522"/>
              <a:ext cx="52" cy="186"/>
              <a:chOff x="7200" y="1440"/>
              <a:chExt cx="1080" cy="2700"/>
            </a:xfrm>
          </p:grpSpPr>
          <p:sp>
            <p:nvSpPr>
              <p:cNvPr id="185" name="Freeform 172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86" name="AutoShape 173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179" name="Group 174"/>
            <p:cNvGrpSpPr>
              <a:grpSpLocks/>
            </p:cNvGrpSpPr>
            <p:nvPr/>
          </p:nvGrpSpPr>
          <p:grpSpPr bwMode="auto">
            <a:xfrm>
              <a:off x="1387" y="1615"/>
              <a:ext cx="53" cy="184"/>
              <a:chOff x="7200" y="1440"/>
              <a:chExt cx="1080" cy="2700"/>
            </a:xfrm>
          </p:grpSpPr>
          <p:sp>
            <p:nvSpPr>
              <p:cNvPr id="183" name="Freeform 182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84" name="AutoShape 176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180" name="Group 177"/>
            <p:cNvGrpSpPr>
              <a:grpSpLocks/>
            </p:cNvGrpSpPr>
            <p:nvPr/>
          </p:nvGrpSpPr>
          <p:grpSpPr bwMode="auto">
            <a:xfrm>
              <a:off x="1200" y="1431"/>
              <a:ext cx="53" cy="184"/>
              <a:chOff x="7200" y="1440"/>
              <a:chExt cx="1080" cy="2700"/>
            </a:xfrm>
          </p:grpSpPr>
          <p:sp>
            <p:nvSpPr>
              <p:cNvPr id="181" name="Freeform 178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82" name="AutoShape 179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199" name="Group 180"/>
          <p:cNvGrpSpPr>
            <a:grpSpLocks/>
          </p:cNvGrpSpPr>
          <p:nvPr/>
        </p:nvGrpSpPr>
        <p:grpSpPr bwMode="auto">
          <a:xfrm>
            <a:off x="9067271" y="926515"/>
            <a:ext cx="1444664" cy="1115540"/>
            <a:chOff x="3120" y="3312"/>
            <a:chExt cx="1488" cy="1488"/>
          </a:xfrm>
        </p:grpSpPr>
        <p:grpSp>
          <p:nvGrpSpPr>
            <p:cNvPr id="200" name="Group 181"/>
            <p:cNvGrpSpPr>
              <a:grpSpLocks/>
            </p:cNvGrpSpPr>
            <p:nvPr/>
          </p:nvGrpSpPr>
          <p:grpSpPr bwMode="auto">
            <a:xfrm>
              <a:off x="3120" y="3312"/>
              <a:ext cx="1488" cy="1488"/>
              <a:chOff x="0" y="384"/>
              <a:chExt cx="1488" cy="1488"/>
            </a:xfrm>
          </p:grpSpPr>
          <p:sp>
            <p:nvSpPr>
              <p:cNvPr id="213" name="AutoShape 182"/>
              <p:cNvSpPr>
                <a:spLocks noChangeArrowheads="1"/>
              </p:cNvSpPr>
              <p:nvPr/>
            </p:nvSpPr>
            <p:spPr bwMode="auto">
              <a:xfrm>
                <a:off x="0" y="384"/>
                <a:ext cx="1488" cy="1488"/>
              </a:xfrm>
              <a:prstGeom prst="sun">
                <a:avLst>
                  <a:gd name="adj" fmla="val 25000"/>
                </a:avLst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0066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FF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214" name="Group 223"/>
              <p:cNvGrpSpPr>
                <a:grpSpLocks/>
              </p:cNvGrpSpPr>
              <p:nvPr/>
            </p:nvGrpSpPr>
            <p:grpSpPr bwMode="auto">
              <a:xfrm>
                <a:off x="576" y="960"/>
                <a:ext cx="53" cy="368"/>
                <a:chOff x="5088" y="2666"/>
                <a:chExt cx="53" cy="368"/>
              </a:xfrm>
            </p:grpSpPr>
            <p:grpSp>
              <p:nvGrpSpPr>
                <p:cNvPr id="215" name="Group 224"/>
                <p:cNvGrpSpPr>
                  <a:grpSpLocks/>
                </p:cNvGrpSpPr>
                <p:nvPr/>
              </p:nvGrpSpPr>
              <p:grpSpPr bwMode="auto">
                <a:xfrm>
                  <a:off x="5088" y="2850"/>
                  <a:ext cx="53" cy="184"/>
                  <a:chOff x="7200" y="1440"/>
                  <a:chExt cx="1080" cy="2700"/>
                </a:xfrm>
              </p:grpSpPr>
              <p:sp>
                <p:nvSpPr>
                  <p:cNvPr id="219" name="Freeform 185"/>
                  <p:cNvSpPr>
                    <a:spLocks/>
                  </p:cNvSpPr>
                  <p:nvPr/>
                </p:nvSpPr>
                <p:spPr bwMode="auto">
                  <a:xfrm>
                    <a:off x="7200" y="1440"/>
                    <a:ext cx="1080" cy="2700"/>
                  </a:xfrm>
                  <a:custGeom>
                    <a:avLst/>
                    <a:gdLst>
                      <a:gd name="T0" fmla="*/ 540 w 1080"/>
                      <a:gd name="T1" fmla="*/ 0 h 2700"/>
                      <a:gd name="T2" fmla="*/ 1080 w 1080"/>
                      <a:gd name="T3" fmla="*/ 540 h 2700"/>
                      <a:gd name="T4" fmla="*/ 1080 w 1080"/>
                      <a:gd name="T5" fmla="*/ 2160 h 2700"/>
                      <a:gd name="T6" fmla="*/ 540 w 1080"/>
                      <a:gd name="T7" fmla="*/ 2700 h 2700"/>
                      <a:gd name="T8" fmla="*/ 0 w 1080"/>
                      <a:gd name="T9" fmla="*/ 2160 h 2700"/>
                      <a:gd name="T10" fmla="*/ 0 w 1080"/>
                      <a:gd name="T11" fmla="*/ 540 h 2700"/>
                      <a:gd name="T12" fmla="*/ 540 w 1080"/>
                      <a:gd name="T13" fmla="*/ 0 h 27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0"/>
                      <a:gd name="T22" fmla="*/ 0 h 2700"/>
                      <a:gd name="T23" fmla="*/ 1080 w 1080"/>
                      <a:gd name="T24" fmla="*/ 2700 h 27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0" h="2700">
                        <a:moveTo>
                          <a:pt x="540" y="0"/>
                        </a:moveTo>
                        <a:lnTo>
                          <a:pt x="1080" y="540"/>
                        </a:lnTo>
                        <a:lnTo>
                          <a:pt x="1080" y="2160"/>
                        </a:lnTo>
                        <a:lnTo>
                          <a:pt x="540" y="2700"/>
                        </a:lnTo>
                        <a:lnTo>
                          <a:pt x="0" y="2160"/>
                        </a:lnTo>
                        <a:lnTo>
                          <a:pt x="0" y="540"/>
                        </a:lnTo>
                        <a:lnTo>
                          <a:pt x="54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220" name="AutoShape 186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1980"/>
                    <a:ext cx="180" cy="1620"/>
                  </a:xfrm>
                  <a:prstGeom prst="flowChartTerminator">
                    <a:avLst/>
                  </a:pr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216" name="Group 187"/>
                <p:cNvGrpSpPr>
                  <a:grpSpLocks/>
                </p:cNvGrpSpPr>
                <p:nvPr/>
              </p:nvGrpSpPr>
              <p:grpSpPr bwMode="auto">
                <a:xfrm>
                  <a:off x="5088" y="2666"/>
                  <a:ext cx="53" cy="184"/>
                  <a:chOff x="7200" y="1440"/>
                  <a:chExt cx="1080" cy="2700"/>
                </a:xfrm>
              </p:grpSpPr>
              <p:sp>
                <p:nvSpPr>
                  <p:cNvPr id="217" name="Freeform 188"/>
                  <p:cNvSpPr>
                    <a:spLocks/>
                  </p:cNvSpPr>
                  <p:nvPr/>
                </p:nvSpPr>
                <p:spPr bwMode="auto">
                  <a:xfrm>
                    <a:off x="7200" y="1440"/>
                    <a:ext cx="1080" cy="2700"/>
                  </a:xfrm>
                  <a:custGeom>
                    <a:avLst/>
                    <a:gdLst>
                      <a:gd name="T0" fmla="*/ 540 w 1080"/>
                      <a:gd name="T1" fmla="*/ 0 h 2700"/>
                      <a:gd name="T2" fmla="*/ 1080 w 1080"/>
                      <a:gd name="T3" fmla="*/ 540 h 2700"/>
                      <a:gd name="T4" fmla="*/ 1080 w 1080"/>
                      <a:gd name="T5" fmla="*/ 2160 h 2700"/>
                      <a:gd name="T6" fmla="*/ 540 w 1080"/>
                      <a:gd name="T7" fmla="*/ 2700 h 2700"/>
                      <a:gd name="T8" fmla="*/ 0 w 1080"/>
                      <a:gd name="T9" fmla="*/ 2160 h 2700"/>
                      <a:gd name="T10" fmla="*/ 0 w 1080"/>
                      <a:gd name="T11" fmla="*/ 540 h 2700"/>
                      <a:gd name="T12" fmla="*/ 540 w 1080"/>
                      <a:gd name="T13" fmla="*/ 0 h 27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0"/>
                      <a:gd name="T22" fmla="*/ 0 h 2700"/>
                      <a:gd name="T23" fmla="*/ 1080 w 1080"/>
                      <a:gd name="T24" fmla="*/ 2700 h 27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0" h="2700">
                        <a:moveTo>
                          <a:pt x="540" y="0"/>
                        </a:moveTo>
                        <a:lnTo>
                          <a:pt x="1080" y="540"/>
                        </a:lnTo>
                        <a:lnTo>
                          <a:pt x="1080" y="2160"/>
                        </a:lnTo>
                        <a:lnTo>
                          <a:pt x="540" y="2700"/>
                        </a:lnTo>
                        <a:lnTo>
                          <a:pt x="0" y="2160"/>
                        </a:lnTo>
                        <a:lnTo>
                          <a:pt x="0" y="540"/>
                        </a:lnTo>
                        <a:lnTo>
                          <a:pt x="54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218" name="AutoShape 189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1980"/>
                    <a:ext cx="180" cy="1620"/>
                  </a:xfrm>
                  <a:prstGeom prst="flowChartTerminator">
                    <a:avLst/>
                  </a:pr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201" name="Group 190"/>
            <p:cNvGrpSpPr>
              <a:grpSpLocks/>
            </p:cNvGrpSpPr>
            <p:nvPr/>
          </p:nvGrpSpPr>
          <p:grpSpPr bwMode="auto">
            <a:xfrm rot="-5400000">
              <a:off x="3934" y="3970"/>
              <a:ext cx="52" cy="186"/>
              <a:chOff x="7200" y="1440"/>
              <a:chExt cx="1080" cy="2700"/>
            </a:xfrm>
          </p:grpSpPr>
          <p:sp>
            <p:nvSpPr>
              <p:cNvPr id="211" name="Freeform 191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12" name="AutoShape 192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202" name="Group 193"/>
            <p:cNvGrpSpPr>
              <a:grpSpLocks/>
            </p:cNvGrpSpPr>
            <p:nvPr/>
          </p:nvGrpSpPr>
          <p:grpSpPr bwMode="auto">
            <a:xfrm>
              <a:off x="4027" y="4063"/>
              <a:ext cx="53" cy="184"/>
              <a:chOff x="7200" y="1440"/>
              <a:chExt cx="1080" cy="2700"/>
            </a:xfrm>
          </p:grpSpPr>
          <p:sp>
            <p:nvSpPr>
              <p:cNvPr id="209" name="Freeform 194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10" name="AutoShape 195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203" name="Group 196"/>
            <p:cNvGrpSpPr>
              <a:grpSpLocks/>
            </p:cNvGrpSpPr>
            <p:nvPr/>
          </p:nvGrpSpPr>
          <p:grpSpPr bwMode="auto">
            <a:xfrm>
              <a:off x="3840" y="3879"/>
              <a:ext cx="53" cy="184"/>
              <a:chOff x="7200" y="1440"/>
              <a:chExt cx="1080" cy="2700"/>
            </a:xfrm>
          </p:grpSpPr>
          <p:sp>
            <p:nvSpPr>
              <p:cNvPr id="207" name="Freeform 197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08" name="AutoShape 198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204" name="Group 199"/>
            <p:cNvGrpSpPr>
              <a:grpSpLocks/>
            </p:cNvGrpSpPr>
            <p:nvPr/>
          </p:nvGrpSpPr>
          <p:grpSpPr bwMode="auto">
            <a:xfrm>
              <a:off x="4027" y="3879"/>
              <a:ext cx="53" cy="184"/>
              <a:chOff x="7200" y="1440"/>
              <a:chExt cx="1080" cy="2700"/>
            </a:xfrm>
          </p:grpSpPr>
          <p:sp>
            <p:nvSpPr>
              <p:cNvPr id="205" name="Freeform 200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06" name="AutoShape 201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221" name="Group 202"/>
          <p:cNvGrpSpPr>
            <a:grpSpLocks/>
          </p:cNvGrpSpPr>
          <p:nvPr/>
        </p:nvGrpSpPr>
        <p:grpSpPr bwMode="auto">
          <a:xfrm>
            <a:off x="9067271" y="926515"/>
            <a:ext cx="1444664" cy="1115540"/>
            <a:chOff x="288" y="2352"/>
            <a:chExt cx="1488" cy="1488"/>
          </a:xfrm>
        </p:grpSpPr>
        <p:grpSp>
          <p:nvGrpSpPr>
            <p:cNvPr id="222" name="Group 203"/>
            <p:cNvGrpSpPr>
              <a:grpSpLocks/>
            </p:cNvGrpSpPr>
            <p:nvPr/>
          </p:nvGrpSpPr>
          <p:grpSpPr bwMode="auto">
            <a:xfrm>
              <a:off x="288" y="2352"/>
              <a:ext cx="1488" cy="1488"/>
              <a:chOff x="0" y="384"/>
              <a:chExt cx="1488" cy="1488"/>
            </a:xfrm>
          </p:grpSpPr>
          <p:sp>
            <p:nvSpPr>
              <p:cNvPr id="238" name="AutoShape 204"/>
              <p:cNvSpPr>
                <a:spLocks noChangeArrowheads="1"/>
              </p:cNvSpPr>
              <p:nvPr/>
            </p:nvSpPr>
            <p:spPr bwMode="auto">
              <a:xfrm>
                <a:off x="0" y="384"/>
                <a:ext cx="1488" cy="1488"/>
              </a:xfrm>
              <a:prstGeom prst="sun">
                <a:avLst>
                  <a:gd name="adj" fmla="val 25000"/>
                </a:avLst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0066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FF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239" name="Group 205"/>
              <p:cNvGrpSpPr>
                <a:grpSpLocks/>
              </p:cNvGrpSpPr>
              <p:nvPr/>
            </p:nvGrpSpPr>
            <p:grpSpPr bwMode="auto">
              <a:xfrm>
                <a:off x="576" y="960"/>
                <a:ext cx="53" cy="368"/>
                <a:chOff x="5088" y="2666"/>
                <a:chExt cx="53" cy="368"/>
              </a:xfrm>
            </p:grpSpPr>
            <p:grpSp>
              <p:nvGrpSpPr>
                <p:cNvPr id="240" name="Group 206"/>
                <p:cNvGrpSpPr>
                  <a:grpSpLocks/>
                </p:cNvGrpSpPr>
                <p:nvPr/>
              </p:nvGrpSpPr>
              <p:grpSpPr bwMode="auto">
                <a:xfrm>
                  <a:off x="5088" y="2850"/>
                  <a:ext cx="53" cy="184"/>
                  <a:chOff x="7200" y="1440"/>
                  <a:chExt cx="1080" cy="2700"/>
                </a:xfrm>
              </p:grpSpPr>
              <p:sp>
                <p:nvSpPr>
                  <p:cNvPr id="244" name="Freeform 207"/>
                  <p:cNvSpPr>
                    <a:spLocks/>
                  </p:cNvSpPr>
                  <p:nvPr/>
                </p:nvSpPr>
                <p:spPr bwMode="auto">
                  <a:xfrm>
                    <a:off x="7200" y="1440"/>
                    <a:ext cx="1080" cy="2700"/>
                  </a:xfrm>
                  <a:custGeom>
                    <a:avLst/>
                    <a:gdLst>
                      <a:gd name="T0" fmla="*/ 540 w 1080"/>
                      <a:gd name="T1" fmla="*/ 0 h 2700"/>
                      <a:gd name="T2" fmla="*/ 1080 w 1080"/>
                      <a:gd name="T3" fmla="*/ 540 h 2700"/>
                      <a:gd name="T4" fmla="*/ 1080 w 1080"/>
                      <a:gd name="T5" fmla="*/ 2160 h 2700"/>
                      <a:gd name="T6" fmla="*/ 540 w 1080"/>
                      <a:gd name="T7" fmla="*/ 2700 h 2700"/>
                      <a:gd name="T8" fmla="*/ 0 w 1080"/>
                      <a:gd name="T9" fmla="*/ 2160 h 2700"/>
                      <a:gd name="T10" fmla="*/ 0 w 1080"/>
                      <a:gd name="T11" fmla="*/ 540 h 2700"/>
                      <a:gd name="T12" fmla="*/ 540 w 1080"/>
                      <a:gd name="T13" fmla="*/ 0 h 27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0"/>
                      <a:gd name="T22" fmla="*/ 0 h 2700"/>
                      <a:gd name="T23" fmla="*/ 1080 w 1080"/>
                      <a:gd name="T24" fmla="*/ 2700 h 27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0" h="2700">
                        <a:moveTo>
                          <a:pt x="540" y="0"/>
                        </a:moveTo>
                        <a:lnTo>
                          <a:pt x="1080" y="540"/>
                        </a:lnTo>
                        <a:lnTo>
                          <a:pt x="1080" y="2160"/>
                        </a:lnTo>
                        <a:lnTo>
                          <a:pt x="540" y="2700"/>
                        </a:lnTo>
                        <a:lnTo>
                          <a:pt x="0" y="2160"/>
                        </a:lnTo>
                        <a:lnTo>
                          <a:pt x="0" y="540"/>
                        </a:lnTo>
                        <a:lnTo>
                          <a:pt x="54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245" name="AutoShape 208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1980"/>
                    <a:ext cx="180" cy="1620"/>
                  </a:xfrm>
                  <a:prstGeom prst="flowChartTerminator">
                    <a:avLst/>
                  </a:pr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241" name="Group 209"/>
                <p:cNvGrpSpPr>
                  <a:grpSpLocks/>
                </p:cNvGrpSpPr>
                <p:nvPr/>
              </p:nvGrpSpPr>
              <p:grpSpPr bwMode="auto">
                <a:xfrm>
                  <a:off x="5088" y="2666"/>
                  <a:ext cx="53" cy="184"/>
                  <a:chOff x="7200" y="1440"/>
                  <a:chExt cx="1080" cy="2700"/>
                </a:xfrm>
              </p:grpSpPr>
              <p:sp>
                <p:nvSpPr>
                  <p:cNvPr id="242" name="Freeform 210"/>
                  <p:cNvSpPr>
                    <a:spLocks/>
                  </p:cNvSpPr>
                  <p:nvPr/>
                </p:nvSpPr>
                <p:spPr bwMode="auto">
                  <a:xfrm>
                    <a:off x="7200" y="1440"/>
                    <a:ext cx="1080" cy="2700"/>
                  </a:xfrm>
                  <a:custGeom>
                    <a:avLst/>
                    <a:gdLst>
                      <a:gd name="T0" fmla="*/ 540 w 1080"/>
                      <a:gd name="T1" fmla="*/ 0 h 2700"/>
                      <a:gd name="T2" fmla="*/ 1080 w 1080"/>
                      <a:gd name="T3" fmla="*/ 540 h 2700"/>
                      <a:gd name="T4" fmla="*/ 1080 w 1080"/>
                      <a:gd name="T5" fmla="*/ 2160 h 2700"/>
                      <a:gd name="T6" fmla="*/ 540 w 1080"/>
                      <a:gd name="T7" fmla="*/ 2700 h 2700"/>
                      <a:gd name="T8" fmla="*/ 0 w 1080"/>
                      <a:gd name="T9" fmla="*/ 2160 h 2700"/>
                      <a:gd name="T10" fmla="*/ 0 w 1080"/>
                      <a:gd name="T11" fmla="*/ 540 h 2700"/>
                      <a:gd name="T12" fmla="*/ 540 w 1080"/>
                      <a:gd name="T13" fmla="*/ 0 h 27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0"/>
                      <a:gd name="T22" fmla="*/ 0 h 2700"/>
                      <a:gd name="T23" fmla="*/ 1080 w 1080"/>
                      <a:gd name="T24" fmla="*/ 2700 h 27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0" h="2700">
                        <a:moveTo>
                          <a:pt x="540" y="0"/>
                        </a:moveTo>
                        <a:lnTo>
                          <a:pt x="1080" y="540"/>
                        </a:lnTo>
                        <a:lnTo>
                          <a:pt x="1080" y="2160"/>
                        </a:lnTo>
                        <a:lnTo>
                          <a:pt x="540" y="2700"/>
                        </a:lnTo>
                        <a:lnTo>
                          <a:pt x="0" y="2160"/>
                        </a:lnTo>
                        <a:lnTo>
                          <a:pt x="0" y="540"/>
                        </a:lnTo>
                        <a:lnTo>
                          <a:pt x="54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243" name="AutoShape 211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1980"/>
                    <a:ext cx="180" cy="1620"/>
                  </a:xfrm>
                  <a:prstGeom prst="flowChartTerminator">
                    <a:avLst/>
                  </a:pr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223" name="Group 212"/>
            <p:cNvGrpSpPr>
              <a:grpSpLocks/>
            </p:cNvGrpSpPr>
            <p:nvPr/>
          </p:nvGrpSpPr>
          <p:grpSpPr bwMode="auto">
            <a:xfrm rot="-5400000">
              <a:off x="1101" y="2827"/>
              <a:ext cx="53" cy="186"/>
              <a:chOff x="7200" y="1440"/>
              <a:chExt cx="1080" cy="2700"/>
            </a:xfrm>
          </p:grpSpPr>
          <p:sp>
            <p:nvSpPr>
              <p:cNvPr id="236" name="Freeform 213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37" name="AutoShape 214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224" name="Group 215"/>
            <p:cNvGrpSpPr>
              <a:grpSpLocks/>
            </p:cNvGrpSpPr>
            <p:nvPr/>
          </p:nvGrpSpPr>
          <p:grpSpPr bwMode="auto">
            <a:xfrm rot="-5400000">
              <a:off x="1102" y="3194"/>
              <a:ext cx="52" cy="186"/>
              <a:chOff x="7200" y="1440"/>
              <a:chExt cx="1080" cy="2700"/>
            </a:xfrm>
          </p:grpSpPr>
          <p:sp>
            <p:nvSpPr>
              <p:cNvPr id="234" name="Freeform 216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35" name="AutoShape 217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225" name="Group 218"/>
            <p:cNvGrpSpPr>
              <a:grpSpLocks/>
            </p:cNvGrpSpPr>
            <p:nvPr/>
          </p:nvGrpSpPr>
          <p:grpSpPr bwMode="auto">
            <a:xfrm rot="-5400000">
              <a:off x="1102" y="3010"/>
              <a:ext cx="52" cy="186"/>
              <a:chOff x="7200" y="1440"/>
              <a:chExt cx="1080" cy="2700"/>
            </a:xfrm>
          </p:grpSpPr>
          <p:sp>
            <p:nvSpPr>
              <p:cNvPr id="232" name="Freeform 219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33" name="AutoShape 220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226" name="Group 221"/>
            <p:cNvGrpSpPr>
              <a:grpSpLocks/>
            </p:cNvGrpSpPr>
            <p:nvPr/>
          </p:nvGrpSpPr>
          <p:grpSpPr bwMode="auto">
            <a:xfrm>
              <a:off x="1195" y="3103"/>
              <a:ext cx="53" cy="184"/>
              <a:chOff x="7200" y="1440"/>
              <a:chExt cx="1080" cy="2700"/>
            </a:xfrm>
          </p:grpSpPr>
          <p:sp>
            <p:nvSpPr>
              <p:cNvPr id="230" name="Freeform 229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31" name="AutoShape 223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227" name="Group 224"/>
            <p:cNvGrpSpPr>
              <a:grpSpLocks/>
            </p:cNvGrpSpPr>
            <p:nvPr/>
          </p:nvGrpSpPr>
          <p:grpSpPr bwMode="auto">
            <a:xfrm>
              <a:off x="1195" y="2919"/>
              <a:ext cx="53" cy="184"/>
              <a:chOff x="7200" y="1440"/>
              <a:chExt cx="1080" cy="2700"/>
            </a:xfrm>
          </p:grpSpPr>
          <p:sp>
            <p:nvSpPr>
              <p:cNvPr id="228" name="Freeform 225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29" name="AutoShape 226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246" name="Group 227"/>
          <p:cNvGrpSpPr>
            <a:grpSpLocks/>
          </p:cNvGrpSpPr>
          <p:nvPr/>
        </p:nvGrpSpPr>
        <p:grpSpPr bwMode="auto">
          <a:xfrm>
            <a:off x="9067271" y="926515"/>
            <a:ext cx="1444664" cy="1115540"/>
            <a:chOff x="768" y="2592"/>
            <a:chExt cx="1488" cy="1488"/>
          </a:xfrm>
        </p:grpSpPr>
        <p:grpSp>
          <p:nvGrpSpPr>
            <p:cNvPr id="247" name="Group 228"/>
            <p:cNvGrpSpPr>
              <a:grpSpLocks/>
            </p:cNvGrpSpPr>
            <p:nvPr/>
          </p:nvGrpSpPr>
          <p:grpSpPr bwMode="auto">
            <a:xfrm>
              <a:off x="768" y="2592"/>
              <a:ext cx="1488" cy="1488"/>
              <a:chOff x="0" y="384"/>
              <a:chExt cx="1488" cy="1488"/>
            </a:xfrm>
          </p:grpSpPr>
          <p:sp>
            <p:nvSpPr>
              <p:cNvPr id="263" name="AutoShape 229"/>
              <p:cNvSpPr>
                <a:spLocks noChangeArrowheads="1"/>
              </p:cNvSpPr>
              <p:nvPr/>
            </p:nvSpPr>
            <p:spPr bwMode="auto">
              <a:xfrm>
                <a:off x="0" y="384"/>
                <a:ext cx="1488" cy="1488"/>
              </a:xfrm>
              <a:prstGeom prst="sun">
                <a:avLst>
                  <a:gd name="adj" fmla="val 25000"/>
                </a:avLst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0066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FF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264" name="Group 230"/>
              <p:cNvGrpSpPr>
                <a:grpSpLocks/>
              </p:cNvGrpSpPr>
              <p:nvPr/>
            </p:nvGrpSpPr>
            <p:grpSpPr bwMode="auto">
              <a:xfrm>
                <a:off x="576" y="960"/>
                <a:ext cx="53" cy="368"/>
                <a:chOff x="5088" y="2666"/>
                <a:chExt cx="53" cy="368"/>
              </a:xfrm>
            </p:grpSpPr>
            <p:grpSp>
              <p:nvGrpSpPr>
                <p:cNvPr id="265" name="Group 231"/>
                <p:cNvGrpSpPr>
                  <a:grpSpLocks/>
                </p:cNvGrpSpPr>
                <p:nvPr/>
              </p:nvGrpSpPr>
              <p:grpSpPr bwMode="auto">
                <a:xfrm>
                  <a:off x="5088" y="2850"/>
                  <a:ext cx="53" cy="184"/>
                  <a:chOff x="7200" y="1440"/>
                  <a:chExt cx="1080" cy="2700"/>
                </a:xfrm>
              </p:grpSpPr>
              <p:sp>
                <p:nvSpPr>
                  <p:cNvPr id="269" name="Freeform 232"/>
                  <p:cNvSpPr>
                    <a:spLocks/>
                  </p:cNvSpPr>
                  <p:nvPr/>
                </p:nvSpPr>
                <p:spPr bwMode="auto">
                  <a:xfrm>
                    <a:off x="7200" y="1440"/>
                    <a:ext cx="1080" cy="2700"/>
                  </a:xfrm>
                  <a:custGeom>
                    <a:avLst/>
                    <a:gdLst>
                      <a:gd name="T0" fmla="*/ 540 w 1080"/>
                      <a:gd name="T1" fmla="*/ 0 h 2700"/>
                      <a:gd name="T2" fmla="*/ 1080 w 1080"/>
                      <a:gd name="T3" fmla="*/ 540 h 2700"/>
                      <a:gd name="T4" fmla="*/ 1080 w 1080"/>
                      <a:gd name="T5" fmla="*/ 2160 h 2700"/>
                      <a:gd name="T6" fmla="*/ 540 w 1080"/>
                      <a:gd name="T7" fmla="*/ 2700 h 2700"/>
                      <a:gd name="T8" fmla="*/ 0 w 1080"/>
                      <a:gd name="T9" fmla="*/ 2160 h 2700"/>
                      <a:gd name="T10" fmla="*/ 0 w 1080"/>
                      <a:gd name="T11" fmla="*/ 540 h 2700"/>
                      <a:gd name="T12" fmla="*/ 540 w 1080"/>
                      <a:gd name="T13" fmla="*/ 0 h 27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0"/>
                      <a:gd name="T22" fmla="*/ 0 h 2700"/>
                      <a:gd name="T23" fmla="*/ 1080 w 1080"/>
                      <a:gd name="T24" fmla="*/ 2700 h 27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0" h="2700">
                        <a:moveTo>
                          <a:pt x="540" y="0"/>
                        </a:moveTo>
                        <a:lnTo>
                          <a:pt x="1080" y="540"/>
                        </a:lnTo>
                        <a:lnTo>
                          <a:pt x="1080" y="2160"/>
                        </a:lnTo>
                        <a:lnTo>
                          <a:pt x="540" y="2700"/>
                        </a:lnTo>
                        <a:lnTo>
                          <a:pt x="0" y="2160"/>
                        </a:lnTo>
                        <a:lnTo>
                          <a:pt x="0" y="540"/>
                        </a:lnTo>
                        <a:lnTo>
                          <a:pt x="54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270" name="AutoShape 233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1980"/>
                    <a:ext cx="180" cy="1620"/>
                  </a:xfrm>
                  <a:prstGeom prst="flowChartTerminator">
                    <a:avLst/>
                  </a:pr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266" name="Group 234"/>
                <p:cNvGrpSpPr>
                  <a:grpSpLocks/>
                </p:cNvGrpSpPr>
                <p:nvPr/>
              </p:nvGrpSpPr>
              <p:grpSpPr bwMode="auto">
                <a:xfrm>
                  <a:off x="5088" y="2666"/>
                  <a:ext cx="53" cy="184"/>
                  <a:chOff x="7200" y="1440"/>
                  <a:chExt cx="1080" cy="2700"/>
                </a:xfrm>
              </p:grpSpPr>
              <p:sp>
                <p:nvSpPr>
                  <p:cNvPr id="267" name="Freeform 235"/>
                  <p:cNvSpPr>
                    <a:spLocks/>
                  </p:cNvSpPr>
                  <p:nvPr/>
                </p:nvSpPr>
                <p:spPr bwMode="auto">
                  <a:xfrm>
                    <a:off x="7200" y="1440"/>
                    <a:ext cx="1080" cy="2700"/>
                  </a:xfrm>
                  <a:custGeom>
                    <a:avLst/>
                    <a:gdLst>
                      <a:gd name="T0" fmla="*/ 540 w 1080"/>
                      <a:gd name="T1" fmla="*/ 0 h 2700"/>
                      <a:gd name="T2" fmla="*/ 1080 w 1080"/>
                      <a:gd name="T3" fmla="*/ 540 h 2700"/>
                      <a:gd name="T4" fmla="*/ 1080 w 1080"/>
                      <a:gd name="T5" fmla="*/ 2160 h 2700"/>
                      <a:gd name="T6" fmla="*/ 540 w 1080"/>
                      <a:gd name="T7" fmla="*/ 2700 h 2700"/>
                      <a:gd name="T8" fmla="*/ 0 w 1080"/>
                      <a:gd name="T9" fmla="*/ 2160 h 2700"/>
                      <a:gd name="T10" fmla="*/ 0 w 1080"/>
                      <a:gd name="T11" fmla="*/ 540 h 2700"/>
                      <a:gd name="T12" fmla="*/ 540 w 1080"/>
                      <a:gd name="T13" fmla="*/ 0 h 27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0"/>
                      <a:gd name="T22" fmla="*/ 0 h 2700"/>
                      <a:gd name="T23" fmla="*/ 1080 w 1080"/>
                      <a:gd name="T24" fmla="*/ 2700 h 27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0" h="2700">
                        <a:moveTo>
                          <a:pt x="540" y="0"/>
                        </a:moveTo>
                        <a:lnTo>
                          <a:pt x="1080" y="540"/>
                        </a:lnTo>
                        <a:lnTo>
                          <a:pt x="1080" y="2160"/>
                        </a:lnTo>
                        <a:lnTo>
                          <a:pt x="540" y="2700"/>
                        </a:lnTo>
                        <a:lnTo>
                          <a:pt x="0" y="2160"/>
                        </a:lnTo>
                        <a:lnTo>
                          <a:pt x="0" y="540"/>
                        </a:lnTo>
                        <a:lnTo>
                          <a:pt x="54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268" name="AutoShape 236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1980"/>
                    <a:ext cx="180" cy="1620"/>
                  </a:xfrm>
                  <a:prstGeom prst="flowChartTerminator">
                    <a:avLst/>
                  </a:pr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248" name="Group 237"/>
            <p:cNvGrpSpPr>
              <a:grpSpLocks/>
            </p:cNvGrpSpPr>
            <p:nvPr/>
          </p:nvGrpSpPr>
          <p:grpSpPr bwMode="auto">
            <a:xfrm rot="-5400000">
              <a:off x="1581" y="3054"/>
              <a:ext cx="53" cy="186"/>
              <a:chOff x="7200" y="1440"/>
              <a:chExt cx="1080" cy="2700"/>
            </a:xfrm>
          </p:grpSpPr>
          <p:sp>
            <p:nvSpPr>
              <p:cNvPr id="261" name="Freeform 238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62" name="AutoShape 239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249" name="Group 240"/>
            <p:cNvGrpSpPr>
              <a:grpSpLocks/>
            </p:cNvGrpSpPr>
            <p:nvPr/>
          </p:nvGrpSpPr>
          <p:grpSpPr bwMode="auto">
            <a:xfrm rot="-5400000">
              <a:off x="1582" y="3421"/>
              <a:ext cx="52" cy="186"/>
              <a:chOff x="7200" y="1440"/>
              <a:chExt cx="1080" cy="2700"/>
            </a:xfrm>
          </p:grpSpPr>
          <p:sp>
            <p:nvSpPr>
              <p:cNvPr id="259" name="Freeform 241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60" name="AutoShape 242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250" name="Group 243"/>
            <p:cNvGrpSpPr>
              <a:grpSpLocks/>
            </p:cNvGrpSpPr>
            <p:nvPr/>
          </p:nvGrpSpPr>
          <p:grpSpPr bwMode="auto">
            <a:xfrm rot="-5400000">
              <a:off x="1582" y="3237"/>
              <a:ext cx="52" cy="186"/>
              <a:chOff x="7200" y="1440"/>
              <a:chExt cx="1080" cy="2700"/>
            </a:xfrm>
          </p:grpSpPr>
          <p:sp>
            <p:nvSpPr>
              <p:cNvPr id="257" name="Freeform 244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58" name="AutoShape 245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251" name="Group 246"/>
            <p:cNvGrpSpPr>
              <a:grpSpLocks/>
            </p:cNvGrpSpPr>
            <p:nvPr/>
          </p:nvGrpSpPr>
          <p:grpSpPr bwMode="auto">
            <a:xfrm>
              <a:off x="1488" y="3330"/>
              <a:ext cx="53" cy="184"/>
              <a:chOff x="7200" y="1440"/>
              <a:chExt cx="1080" cy="2700"/>
            </a:xfrm>
          </p:grpSpPr>
          <p:sp>
            <p:nvSpPr>
              <p:cNvPr id="255" name="Freeform 254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56" name="AutoShape 248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252" name="Group 249"/>
            <p:cNvGrpSpPr>
              <a:grpSpLocks/>
            </p:cNvGrpSpPr>
            <p:nvPr/>
          </p:nvGrpSpPr>
          <p:grpSpPr bwMode="auto">
            <a:xfrm>
              <a:off x="1675" y="3146"/>
              <a:ext cx="53" cy="184"/>
              <a:chOff x="7200" y="1440"/>
              <a:chExt cx="1080" cy="2700"/>
            </a:xfrm>
          </p:grpSpPr>
          <p:sp>
            <p:nvSpPr>
              <p:cNvPr id="253" name="Freeform 250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54" name="AutoShape 251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271" name="Group 252"/>
          <p:cNvGrpSpPr>
            <a:grpSpLocks/>
          </p:cNvGrpSpPr>
          <p:nvPr/>
        </p:nvGrpSpPr>
        <p:grpSpPr bwMode="auto">
          <a:xfrm>
            <a:off x="9067271" y="926515"/>
            <a:ext cx="1444664" cy="1115540"/>
            <a:chOff x="528" y="2496"/>
            <a:chExt cx="1488" cy="1488"/>
          </a:xfrm>
        </p:grpSpPr>
        <p:grpSp>
          <p:nvGrpSpPr>
            <p:cNvPr id="272" name="Group 253"/>
            <p:cNvGrpSpPr>
              <a:grpSpLocks/>
            </p:cNvGrpSpPr>
            <p:nvPr/>
          </p:nvGrpSpPr>
          <p:grpSpPr bwMode="auto">
            <a:xfrm>
              <a:off x="528" y="2496"/>
              <a:ext cx="1488" cy="1488"/>
              <a:chOff x="0" y="384"/>
              <a:chExt cx="1488" cy="1488"/>
            </a:xfrm>
          </p:grpSpPr>
          <p:sp>
            <p:nvSpPr>
              <p:cNvPr id="279" name="AutoShape 254"/>
              <p:cNvSpPr>
                <a:spLocks noChangeArrowheads="1"/>
              </p:cNvSpPr>
              <p:nvPr/>
            </p:nvSpPr>
            <p:spPr bwMode="auto">
              <a:xfrm>
                <a:off x="0" y="384"/>
                <a:ext cx="1488" cy="1488"/>
              </a:xfrm>
              <a:prstGeom prst="sun">
                <a:avLst>
                  <a:gd name="adj" fmla="val 25000"/>
                </a:avLst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0066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FF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280" name="Group 724"/>
              <p:cNvGrpSpPr>
                <a:grpSpLocks/>
              </p:cNvGrpSpPr>
              <p:nvPr/>
            </p:nvGrpSpPr>
            <p:grpSpPr bwMode="auto">
              <a:xfrm>
                <a:off x="576" y="960"/>
                <a:ext cx="53" cy="368"/>
                <a:chOff x="5088" y="2666"/>
                <a:chExt cx="53" cy="368"/>
              </a:xfrm>
            </p:grpSpPr>
            <p:grpSp>
              <p:nvGrpSpPr>
                <p:cNvPr id="281" name="Group 725"/>
                <p:cNvGrpSpPr>
                  <a:grpSpLocks/>
                </p:cNvGrpSpPr>
                <p:nvPr/>
              </p:nvGrpSpPr>
              <p:grpSpPr bwMode="auto">
                <a:xfrm>
                  <a:off x="5088" y="2850"/>
                  <a:ext cx="53" cy="184"/>
                  <a:chOff x="7200" y="1440"/>
                  <a:chExt cx="1080" cy="2700"/>
                </a:xfrm>
              </p:grpSpPr>
              <p:sp>
                <p:nvSpPr>
                  <p:cNvPr id="285" name="Freeform 257"/>
                  <p:cNvSpPr>
                    <a:spLocks/>
                  </p:cNvSpPr>
                  <p:nvPr/>
                </p:nvSpPr>
                <p:spPr bwMode="auto">
                  <a:xfrm>
                    <a:off x="7200" y="1440"/>
                    <a:ext cx="1080" cy="2700"/>
                  </a:xfrm>
                  <a:custGeom>
                    <a:avLst/>
                    <a:gdLst>
                      <a:gd name="T0" fmla="*/ 540 w 1080"/>
                      <a:gd name="T1" fmla="*/ 0 h 2700"/>
                      <a:gd name="T2" fmla="*/ 1080 w 1080"/>
                      <a:gd name="T3" fmla="*/ 540 h 2700"/>
                      <a:gd name="T4" fmla="*/ 1080 w 1080"/>
                      <a:gd name="T5" fmla="*/ 2160 h 2700"/>
                      <a:gd name="T6" fmla="*/ 540 w 1080"/>
                      <a:gd name="T7" fmla="*/ 2700 h 2700"/>
                      <a:gd name="T8" fmla="*/ 0 w 1080"/>
                      <a:gd name="T9" fmla="*/ 2160 h 2700"/>
                      <a:gd name="T10" fmla="*/ 0 w 1080"/>
                      <a:gd name="T11" fmla="*/ 540 h 2700"/>
                      <a:gd name="T12" fmla="*/ 540 w 1080"/>
                      <a:gd name="T13" fmla="*/ 0 h 27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0"/>
                      <a:gd name="T22" fmla="*/ 0 h 2700"/>
                      <a:gd name="T23" fmla="*/ 1080 w 1080"/>
                      <a:gd name="T24" fmla="*/ 2700 h 27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0" h="2700">
                        <a:moveTo>
                          <a:pt x="540" y="0"/>
                        </a:moveTo>
                        <a:lnTo>
                          <a:pt x="1080" y="540"/>
                        </a:lnTo>
                        <a:lnTo>
                          <a:pt x="1080" y="2160"/>
                        </a:lnTo>
                        <a:lnTo>
                          <a:pt x="540" y="2700"/>
                        </a:lnTo>
                        <a:lnTo>
                          <a:pt x="0" y="2160"/>
                        </a:lnTo>
                        <a:lnTo>
                          <a:pt x="0" y="540"/>
                        </a:lnTo>
                        <a:lnTo>
                          <a:pt x="54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286" name="AutoShape 258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1980"/>
                    <a:ext cx="180" cy="1620"/>
                  </a:xfrm>
                  <a:prstGeom prst="flowChartTerminator">
                    <a:avLst/>
                  </a:pr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282" name="Group 259"/>
                <p:cNvGrpSpPr>
                  <a:grpSpLocks/>
                </p:cNvGrpSpPr>
                <p:nvPr/>
              </p:nvGrpSpPr>
              <p:grpSpPr bwMode="auto">
                <a:xfrm>
                  <a:off x="5088" y="2666"/>
                  <a:ext cx="53" cy="184"/>
                  <a:chOff x="7200" y="1440"/>
                  <a:chExt cx="1080" cy="2700"/>
                </a:xfrm>
              </p:grpSpPr>
              <p:sp>
                <p:nvSpPr>
                  <p:cNvPr id="283" name="Freeform 260"/>
                  <p:cNvSpPr>
                    <a:spLocks/>
                  </p:cNvSpPr>
                  <p:nvPr/>
                </p:nvSpPr>
                <p:spPr bwMode="auto">
                  <a:xfrm>
                    <a:off x="7200" y="1440"/>
                    <a:ext cx="1080" cy="2700"/>
                  </a:xfrm>
                  <a:custGeom>
                    <a:avLst/>
                    <a:gdLst>
                      <a:gd name="T0" fmla="*/ 540 w 1080"/>
                      <a:gd name="T1" fmla="*/ 0 h 2700"/>
                      <a:gd name="T2" fmla="*/ 1080 w 1080"/>
                      <a:gd name="T3" fmla="*/ 540 h 2700"/>
                      <a:gd name="T4" fmla="*/ 1080 w 1080"/>
                      <a:gd name="T5" fmla="*/ 2160 h 2700"/>
                      <a:gd name="T6" fmla="*/ 540 w 1080"/>
                      <a:gd name="T7" fmla="*/ 2700 h 2700"/>
                      <a:gd name="T8" fmla="*/ 0 w 1080"/>
                      <a:gd name="T9" fmla="*/ 2160 h 2700"/>
                      <a:gd name="T10" fmla="*/ 0 w 1080"/>
                      <a:gd name="T11" fmla="*/ 540 h 2700"/>
                      <a:gd name="T12" fmla="*/ 540 w 1080"/>
                      <a:gd name="T13" fmla="*/ 0 h 27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0"/>
                      <a:gd name="T22" fmla="*/ 0 h 2700"/>
                      <a:gd name="T23" fmla="*/ 1080 w 1080"/>
                      <a:gd name="T24" fmla="*/ 2700 h 27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0" h="2700">
                        <a:moveTo>
                          <a:pt x="540" y="0"/>
                        </a:moveTo>
                        <a:lnTo>
                          <a:pt x="1080" y="540"/>
                        </a:lnTo>
                        <a:lnTo>
                          <a:pt x="1080" y="2160"/>
                        </a:lnTo>
                        <a:lnTo>
                          <a:pt x="540" y="2700"/>
                        </a:lnTo>
                        <a:lnTo>
                          <a:pt x="0" y="2160"/>
                        </a:lnTo>
                        <a:lnTo>
                          <a:pt x="0" y="540"/>
                        </a:lnTo>
                        <a:lnTo>
                          <a:pt x="54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284" name="AutoShape 261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1980"/>
                    <a:ext cx="180" cy="1620"/>
                  </a:xfrm>
                  <a:prstGeom prst="flowChartTerminator">
                    <a:avLst/>
                  </a:pr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273" name="Group 262"/>
            <p:cNvGrpSpPr>
              <a:grpSpLocks/>
            </p:cNvGrpSpPr>
            <p:nvPr/>
          </p:nvGrpSpPr>
          <p:grpSpPr bwMode="auto">
            <a:xfrm>
              <a:off x="1435" y="3247"/>
              <a:ext cx="53" cy="184"/>
              <a:chOff x="7200" y="1440"/>
              <a:chExt cx="1080" cy="2700"/>
            </a:xfrm>
          </p:grpSpPr>
          <p:sp>
            <p:nvSpPr>
              <p:cNvPr id="277" name="Freeform 263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78" name="AutoShape 264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274" name="Group 265"/>
            <p:cNvGrpSpPr>
              <a:grpSpLocks/>
            </p:cNvGrpSpPr>
            <p:nvPr/>
          </p:nvGrpSpPr>
          <p:grpSpPr bwMode="auto">
            <a:xfrm>
              <a:off x="1435" y="3063"/>
              <a:ext cx="53" cy="184"/>
              <a:chOff x="7200" y="1440"/>
              <a:chExt cx="1080" cy="2700"/>
            </a:xfrm>
          </p:grpSpPr>
          <p:sp>
            <p:nvSpPr>
              <p:cNvPr id="275" name="Freeform 266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76" name="AutoShape 267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287" name="Group 268"/>
          <p:cNvGrpSpPr>
            <a:grpSpLocks/>
          </p:cNvGrpSpPr>
          <p:nvPr/>
        </p:nvGrpSpPr>
        <p:grpSpPr bwMode="auto">
          <a:xfrm>
            <a:off x="9067271" y="926515"/>
            <a:ext cx="1444664" cy="1115540"/>
            <a:chOff x="576" y="2496"/>
            <a:chExt cx="1488" cy="1488"/>
          </a:xfrm>
        </p:grpSpPr>
        <p:grpSp>
          <p:nvGrpSpPr>
            <p:cNvPr id="288" name="Group 269"/>
            <p:cNvGrpSpPr>
              <a:grpSpLocks/>
            </p:cNvGrpSpPr>
            <p:nvPr/>
          </p:nvGrpSpPr>
          <p:grpSpPr bwMode="auto">
            <a:xfrm>
              <a:off x="576" y="2496"/>
              <a:ext cx="1488" cy="1488"/>
              <a:chOff x="0" y="384"/>
              <a:chExt cx="1488" cy="1488"/>
            </a:xfrm>
          </p:grpSpPr>
          <p:sp>
            <p:nvSpPr>
              <p:cNvPr id="307" name="AutoShape 270"/>
              <p:cNvSpPr>
                <a:spLocks noChangeArrowheads="1"/>
              </p:cNvSpPr>
              <p:nvPr/>
            </p:nvSpPr>
            <p:spPr bwMode="auto">
              <a:xfrm>
                <a:off x="0" y="384"/>
                <a:ext cx="1488" cy="1488"/>
              </a:xfrm>
              <a:prstGeom prst="sun">
                <a:avLst>
                  <a:gd name="adj" fmla="val 25000"/>
                </a:avLst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0066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FF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308" name="Group 271"/>
              <p:cNvGrpSpPr>
                <a:grpSpLocks/>
              </p:cNvGrpSpPr>
              <p:nvPr/>
            </p:nvGrpSpPr>
            <p:grpSpPr bwMode="auto">
              <a:xfrm>
                <a:off x="576" y="960"/>
                <a:ext cx="53" cy="368"/>
                <a:chOff x="5088" y="2666"/>
                <a:chExt cx="53" cy="368"/>
              </a:xfrm>
            </p:grpSpPr>
            <p:grpSp>
              <p:nvGrpSpPr>
                <p:cNvPr id="309" name="Group 272"/>
                <p:cNvGrpSpPr>
                  <a:grpSpLocks/>
                </p:cNvGrpSpPr>
                <p:nvPr/>
              </p:nvGrpSpPr>
              <p:grpSpPr bwMode="auto">
                <a:xfrm>
                  <a:off x="5088" y="2850"/>
                  <a:ext cx="53" cy="184"/>
                  <a:chOff x="7200" y="1440"/>
                  <a:chExt cx="1080" cy="2700"/>
                </a:xfrm>
              </p:grpSpPr>
              <p:sp>
                <p:nvSpPr>
                  <p:cNvPr id="313" name="Freeform 273"/>
                  <p:cNvSpPr>
                    <a:spLocks/>
                  </p:cNvSpPr>
                  <p:nvPr/>
                </p:nvSpPr>
                <p:spPr bwMode="auto">
                  <a:xfrm>
                    <a:off x="7200" y="1440"/>
                    <a:ext cx="1080" cy="2700"/>
                  </a:xfrm>
                  <a:custGeom>
                    <a:avLst/>
                    <a:gdLst>
                      <a:gd name="T0" fmla="*/ 540 w 1080"/>
                      <a:gd name="T1" fmla="*/ 0 h 2700"/>
                      <a:gd name="T2" fmla="*/ 1080 w 1080"/>
                      <a:gd name="T3" fmla="*/ 540 h 2700"/>
                      <a:gd name="T4" fmla="*/ 1080 w 1080"/>
                      <a:gd name="T5" fmla="*/ 2160 h 2700"/>
                      <a:gd name="T6" fmla="*/ 540 w 1080"/>
                      <a:gd name="T7" fmla="*/ 2700 h 2700"/>
                      <a:gd name="T8" fmla="*/ 0 w 1080"/>
                      <a:gd name="T9" fmla="*/ 2160 h 2700"/>
                      <a:gd name="T10" fmla="*/ 0 w 1080"/>
                      <a:gd name="T11" fmla="*/ 540 h 2700"/>
                      <a:gd name="T12" fmla="*/ 540 w 1080"/>
                      <a:gd name="T13" fmla="*/ 0 h 27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0"/>
                      <a:gd name="T22" fmla="*/ 0 h 2700"/>
                      <a:gd name="T23" fmla="*/ 1080 w 1080"/>
                      <a:gd name="T24" fmla="*/ 2700 h 27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0" h="2700">
                        <a:moveTo>
                          <a:pt x="540" y="0"/>
                        </a:moveTo>
                        <a:lnTo>
                          <a:pt x="1080" y="540"/>
                        </a:lnTo>
                        <a:lnTo>
                          <a:pt x="1080" y="2160"/>
                        </a:lnTo>
                        <a:lnTo>
                          <a:pt x="540" y="2700"/>
                        </a:lnTo>
                        <a:lnTo>
                          <a:pt x="0" y="2160"/>
                        </a:lnTo>
                        <a:lnTo>
                          <a:pt x="0" y="540"/>
                        </a:lnTo>
                        <a:lnTo>
                          <a:pt x="54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314" name="AutoShape 274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1980"/>
                    <a:ext cx="180" cy="1620"/>
                  </a:xfrm>
                  <a:prstGeom prst="flowChartTerminator">
                    <a:avLst/>
                  </a:pr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310" name="Group 275"/>
                <p:cNvGrpSpPr>
                  <a:grpSpLocks/>
                </p:cNvGrpSpPr>
                <p:nvPr/>
              </p:nvGrpSpPr>
              <p:grpSpPr bwMode="auto">
                <a:xfrm>
                  <a:off x="5088" y="2666"/>
                  <a:ext cx="53" cy="184"/>
                  <a:chOff x="7200" y="1440"/>
                  <a:chExt cx="1080" cy="2700"/>
                </a:xfrm>
              </p:grpSpPr>
              <p:sp>
                <p:nvSpPr>
                  <p:cNvPr id="311" name="Freeform 276"/>
                  <p:cNvSpPr>
                    <a:spLocks/>
                  </p:cNvSpPr>
                  <p:nvPr/>
                </p:nvSpPr>
                <p:spPr bwMode="auto">
                  <a:xfrm>
                    <a:off x="7200" y="1440"/>
                    <a:ext cx="1080" cy="2700"/>
                  </a:xfrm>
                  <a:custGeom>
                    <a:avLst/>
                    <a:gdLst>
                      <a:gd name="T0" fmla="*/ 540 w 1080"/>
                      <a:gd name="T1" fmla="*/ 0 h 2700"/>
                      <a:gd name="T2" fmla="*/ 1080 w 1080"/>
                      <a:gd name="T3" fmla="*/ 540 h 2700"/>
                      <a:gd name="T4" fmla="*/ 1080 w 1080"/>
                      <a:gd name="T5" fmla="*/ 2160 h 2700"/>
                      <a:gd name="T6" fmla="*/ 540 w 1080"/>
                      <a:gd name="T7" fmla="*/ 2700 h 2700"/>
                      <a:gd name="T8" fmla="*/ 0 w 1080"/>
                      <a:gd name="T9" fmla="*/ 2160 h 2700"/>
                      <a:gd name="T10" fmla="*/ 0 w 1080"/>
                      <a:gd name="T11" fmla="*/ 540 h 2700"/>
                      <a:gd name="T12" fmla="*/ 540 w 1080"/>
                      <a:gd name="T13" fmla="*/ 0 h 27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0"/>
                      <a:gd name="T22" fmla="*/ 0 h 2700"/>
                      <a:gd name="T23" fmla="*/ 1080 w 1080"/>
                      <a:gd name="T24" fmla="*/ 2700 h 27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0" h="2700">
                        <a:moveTo>
                          <a:pt x="540" y="0"/>
                        </a:moveTo>
                        <a:lnTo>
                          <a:pt x="1080" y="540"/>
                        </a:lnTo>
                        <a:lnTo>
                          <a:pt x="1080" y="2160"/>
                        </a:lnTo>
                        <a:lnTo>
                          <a:pt x="540" y="2700"/>
                        </a:lnTo>
                        <a:lnTo>
                          <a:pt x="0" y="2160"/>
                        </a:lnTo>
                        <a:lnTo>
                          <a:pt x="0" y="540"/>
                        </a:lnTo>
                        <a:lnTo>
                          <a:pt x="54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312" name="AutoShape 277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1980"/>
                    <a:ext cx="180" cy="1620"/>
                  </a:xfrm>
                  <a:prstGeom prst="flowChartTerminator">
                    <a:avLst/>
                  </a:prstGeom>
                  <a:solidFill>
                    <a:srgbClr val="0000FF"/>
                  </a:solidFill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289" name="Group 278"/>
            <p:cNvGrpSpPr>
              <a:grpSpLocks/>
            </p:cNvGrpSpPr>
            <p:nvPr/>
          </p:nvGrpSpPr>
          <p:grpSpPr bwMode="auto">
            <a:xfrm rot="-5400000">
              <a:off x="1389" y="2971"/>
              <a:ext cx="53" cy="186"/>
              <a:chOff x="7200" y="1440"/>
              <a:chExt cx="1080" cy="2700"/>
            </a:xfrm>
          </p:grpSpPr>
          <p:sp>
            <p:nvSpPr>
              <p:cNvPr id="305" name="Freeform 279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06" name="AutoShape 280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290" name="Group 281"/>
            <p:cNvGrpSpPr>
              <a:grpSpLocks/>
            </p:cNvGrpSpPr>
            <p:nvPr/>
          </p:nvGrpSpPr>
          <p:grpSpPr bwMode="auto">
            <a:xfrm rot="-5400000">
              <a:off x="1390" y="3338"/>
              <a:ext cx="52" cy="186"/>
              <a:chOff x="7200" y="1440"/>
              <a:chExt cx="1080" cy="2700"/>
            </a:xfrm>
          </p:grpSpPr>
          <p:sp>
            <p:nvSpPr>
              <p:cNvPr id="303" name="Freeform 282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04" name="AutoShape 283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291" name="Group 284"/>
            <p:cNvGrpSpPr>
              <a:grpSpLocks/>
            </p:cNvGrpSpPr>
            <p:nvPr/>
          </p:nvGrpSpPr>
          <p:grpSpPr bwMode="auto">
            <a:xfrm>
              <a:off x="1483" y="3247"/>
              <a:ext cx="53" cy="184"/>
              <a:chOff x="7200" y="1440"/>
              <a:chExt cx="1080" cy="2700"/>
            </a:xfrm>
          </p:grpSpPr>
          <p:sp>
            <p:nvSpPr>
              <p:cNvPr id="301" name="Freeform 285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02" name="AutoShape 286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292" name="Group 287"/>
            <p:cNvGrpSpPr>
              <a:grpSpLocks/>
            </p:cNvGrpSpPr>
            <p:nvPr/>
          </p:nvGrpSpPr>
          <p:grpSpPr bwMode="auto">
            <a:xfrm>
              <a:off x="1296" y="3247"/>
              <a:ext cx="53" cy="184"/>
              <a:chOff x="7200" y="1440"/>
              <a:chExt cx="1080" cy="2700"/>
            </a:xfrm>
          </p:grpSpPr>
          <p:sp>
            <p:nvSpPr>
              <p:cNvPr id="299" name="Freeform 288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00" name="AutoShape 289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293" name="Group 290"/>
            <p:cNvGrpSpPr>
              <a:grpSpLocks/>
            </p:cNvGrpSpPr>
            <p:nvPr/>
          </p:nvGrpSpPr>
          <p:grpSpPr bwMode="auto">
            <a:xfrm>
              <a:off x="1296" y="3072"/>
              <a:ext cx="53" cy="184"/>
              <a:chOff x="7200" y="1440"/>
              <a:chExt cx="1080" cy="2700"/>
            </a:xfrm>
          </p:grpSpPr>
          <p:sp>
            <p:nvSpPr>
              <p:cNvPr id="297" name="Freeform 291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98" name="AutoShape 292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294" name="Group 293"/>
            <p:cNvGrpSpPr>
              <a:grpSpLocks/>
            </p:cNvGrpSpPr>
            <p:nvPr/>
          </p:nvGrpSpPr>
          <p:grpSpPr bwMode="auto">
            <a:xfrm>
              <a:off x="1483" y="3063"/>
              <a:ext cx="53" cy="184"/>
              <a:chOff x="7200" y="1440"/>
              <a:chExt cx="1080" cy="2700"/>
            </a:xfrm>
          </p:grpSpPr>
          <p:sp>
            <p:nvSpPr>
              <p:cNvPr id="295" name="Freeform 294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96" name="AutoShape 295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315" name="Group 296"/>
          <p:cNvGrpSpPr>
            <a:grpSpLocks/>
          </p:cNvGrpSpPr>
          <p:nvPr/>
        </p:nvGrpSpPr>
        <p:grpSpPr bwMode="auto">
          <a:xfrm>
            <a:off x="9067271" y="926515"/>
            <a:ext cx="1444664" cy="1115540"/>
            <a:chOff x="1440" y="2304"/>
            <a:chExt cx="1488" cy="1488"/>
          </a:xfrm>
        </p:grpSpPr>
        <p:sp>
          <p:nvSpPr>
            <p:cNvPr id="316" name="AutoShape 297"/>
            <p:cNvSpPr>
              <a:spLocks noChangeArrowheads="1"/>
            </p:cNvSpPr>
            <p:nvPr/>
          </p:nvSpPr>
          <p:spPr bwMode="auto">
            <a:xfrm>
              <a:off x="1440" y="2304"/>
              <a:ext cx="1488" cy="1488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FF0066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F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grpSp>
          <p:nvGrpSpPr>
            <p:cNvPr id="317" name="Group 298"/>
            <p:cNvGrpSpPr>
              <a:grpSpLocks/>
            </p:cNvGrpSpPr>
            <p:nvPr/>
          </p:nvGrpSpPr>
          <p:grpSpPr bwMode="auto">
            <a:xfrm rot="-5400000">
              <a:off x="2157" y="2778"/>
              <a:ext cx="53" cy="186"/>
              <a:chOff x="7200" y="1440"/>
              <a:chExt cx="1080" cy="2700"/>
            </a:xfrm>
          </p:grpSpPr>
          <p:sp>
            <p:nvSpPr>
              <p:cNvPr id="333" name="Freeform 299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34" name="AutoShape 300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318" name="Group 301"/>
            <p:cNvGrpSpPr>
              <a:grpSpLocks/>
            </p:cNvGrpSpPr>
            <p:nvPr/>
          </p:nvGrpSpPr>
          <p:grpSpPr bwMode="auto">
            <a:xfrm rot="-5400000">
              <a:off x="2158" y="3145"/>
              <a:ext cx="52" cy="186"/>
              <a:chOff x="7200" y="1440"/>
              <a:chExt cx="1080" cy="2700"/>
            </a:xfrm>
          </p:grpSpPr>
          <p:sp>
            <p:nvSpPr>
              <p:cNvPr id="331" name="Freeform 302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32" name="AutoShape 303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319" name="Group 304"/>
            <p:cNvGrpSpPr>
              <a:grpSpLocks/>
            </p:cNvGrpSpPr>
            <p:nvPr/>
          </p:nvGrpSpPr>
          <p:grpSpPr bwMode="auto">
            <a:xfrm rot="-5400000">
              <a:off x="2158" y="2961"/>
              <a:ext cx="52" cy="186"/>
              <a:chOff x="7200" y="1440"/>
              <a:chExt cx="1080" cy="2700"/>
            </a:xfrm>
          </p:grpSpPr>
          <p:sp>
            <p:nvSpPr>
              <p:cNvPr id="329" name="Freeform 305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30" name="AutoShape 306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320" name="Group 307"/>
            <p:cNvGrpSpPr>
              <a:grpSpLocks/>
            </p:cNvGrpSpPr>
            <p:nvPr/>
          </p:nvGrpSpPr>
          <p:grpSpPr bwMode="auto">
            <a:xfrm>
              <a:off x="2251" y="3054"/>
              <a:ext cx="53" cy="184"/>
              <a:chOff x="7200" y="1440"/>
              <a:chExt cx="1080" cy="2700"/>
            </a:xfrm>
          </p:grpSpPr>
          <p:sp>
            <p:nvSpPr>
              <p:cNvPr id="327" name="Freeform 308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28" name="AutoShape 309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321" name="Group 310"/>
            <p:cNvGrpSpPr>
              <a:grpSpLocks/>
            </p:cNvGrpSpPr>
            <p:nvPr/>
          </p:nvGrpSpPr>
          <p:grpSpPr bwMode="auto">
            <a:xfrm>
              <a:off x="2064" y="2870"/>
              <a:ext cx="53" cy="184"/>
              <a:chOff x="7200" y="1440"/>
              <a:chExt cx="1080" cy="2700"/>
            </a:xfrm>
          </p:grpSpPr>
          <p:sp>
            <p:nvSpPr>
              <p:cNvPr id="325" name="Freeform 311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26" name="AutoShape 312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322" name="Group 313"/>
            <p:cNvGrpSpPr>
              <a:grpSpLocks/>
            </p:cNvGrpSpPr>
            <p:nvPr/>
          </p:nvGrpSpPr>
          <p:grpSpPr bwMode="auto">
            <a:xfrm>
              <a:off x="2251" y="2870"/>
              <a:ext cx="53" cy="184"/>
              <a:chOff x="7200" y="1440"/>
              <a:chExt cx="1080" cy="2700"/>
            </a:xfrm>
          </p:grpSpPr>
          <p:sp>
            <p:nvSpPr>
              <p:cNvPr id="323" name="Freeform 314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24" name="AutoShape 315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335" name="Group 316"/>
          <p:cNvGrpSpPr>
            <a:grpSpLocks/>
          </p:cNvGrpSpPr>
          <p:nvPr/>
        </p:nvGrpSpPr>
        <p:grpSpPr bwMode="auto">
          <a:xfrm>
            <a:off x="9067271" y="926515"/>
            <a:ext cx="1444664" cy="1115540"/>
            <a:chOff x="2496" y="1920"/>
            <a:chExt cx="1488" cy="1488"/>
          </a:xfrm>
        </p:grpSpPr>
        <p:sp>
          <p:nvSpPr>
            <p:cNvPr id="336" name="AutoShape 317"/>
            <p:cNvSpPr>
              <a:spLocks noChangeArrowheads="1"/>
            </p:cNvSpPr>
            <p:nvPr/>
          </p:nvSpPr>
          <p:spPr bwMode="auto">
            <a:xfrm>
              <a:off x="2496" y="1920"/>
              <a:ext cx="1488" cy="1488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FF0066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F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grpSp>
          <p:nvGrpSpPr>
            <p:cNvPr id="337" name="Group 318"/>
            <p:cNvGrpSpPr>
              <a:grpSpLocks/>
            </p:cNvGrpSpPr>
            <p:nvPr/>
          </p:nvGrpSpPr>
          <p:grpSpPr bwMode="auto">
            <a:xfrm>
              <a:off x="3123" y="2471"/>
              <a:ext cx="241" cy="424"/>
              <a:chOff x="3600" y="7920"/>
              <a:chExt cx="1620" cy="2880"/>
            </a:xfrm>
          </p:grpSpPr>
          <p:grpSp>
            <p:nvGrpSpPr>
              <p:cNvPr id="338" name="Group 319"/>
              <p:cNvGrpSpPr>
                <a:grpSpLocks/>
              </p:cNvGrpSpPr>
              <p:nvPr/>
            </p:nvGrpSpPr>
            <p:grpSpPr bwMode="auto">
              <a:xfrm rot="-5400000">
                <a:off x="4230" y="7470"/>
                <a:ext cx="360" cy="1260"/>
                <a:chOff x="7200" y="1440"/>
                <a:chExt cx="1080" cy="2700"/>
              </a:xfrm>
            </p:grpSpPr>
            <p:sp>
              <p:nvSpPr>
                <p:cNvPr id="357" name="Freeform 320"/>
                <p:cNvSpPr>
                  <a:spLocks/>
                </p:cNvSpPr>
                <p:nvPr/>
              </p:nvSpPr>
              <p:spPr bwMode="auto">
                <a:xfrm>
                  <a:off x="7200" y="1440"/>
                  <a:ext cx="1080" cy="2700"/>
                </a:xfrm>
                <a:custGeom>
                  <a:avLst/>
                  <a:gdLst>
                    <a:gd name="T0" fmla="*/ 540 w 1080"/>
                    <a:gd name="T1" fmla="*/ 0 h 2700"/>
                    <a:gd name="T2" fmla="*/ 1080 w 1080"/>
                    <a:gd name="T3" fmla="*/ 540 h 2700"/>
                    <a:gd name="T4" fmla="*/ 1080 w 1080"/>
                    <a:gd name="T5" fmla="*/ 2160 h 2700"/>
                    <a:gd name="T6" fmla="*/ 540 w 1080"/>
                    <a:gd name="T7" fmla="*/ 2700 h 2700"/>
                    <a:gd name="T8" fmla="*/ 0 w 1080"/>
                    <a:gd name="T9" fmla="*/ 2160 h 2700"/>
                    <a:gd name="T10" fmla="*/ 0 w 1080"/>
                    <a:gd name="T11" fmla="*/ 540 h 2700"/>
                    <a:gd name="T12" fmla="*/ 540 w 1080"/>
                    <a:gd name="T13" fmla="*/ 0 h 27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0"/>
                    <a:gd name="T22" fmla="*/ 0 h 2700"/>
                    <a:gd name="T23" fmla="*/ 1080 w 1080"/>
                    <a:gd name="T24" fmla="*/ 2700 h 27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0" h="2700">
                      <a:moveTo>
                        <a:pt x="540" y="0"/>
                      </a:moveTo>
                      <a:lnTo>
                        <a:pt x="1080" y="540"/>
                      </a:lnTo>
                      <a:lnTo>
                        <a:pt x="1080" y="2160"/>
                      </a:lnTo>
                      <a:lnTo>
                        <a:pt x="540" y="2700"/>
                      </a:lnTo>
                      <a:lnTo>
                        <a:pt x="0" y="2160"/>
                      </a:lnTo>
                      <a:lnTo>
                        <a:pt x="0" y="540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358" name="AutoShape 321"/>
                <p:cNvSpPr>
                  <a:spLocks noChangeArrowheads="1"/>
                </p:cNvSpPr>
                <p:nvPr/>
              </p:nvSpPr>
              <p:spPr bwMode="auto">
                <a:xfrm>
                  <a:off x="7920" y="1980"/>
                  <a:ext cx="180" cy="1620"/>
                </a:xfrm>
                <a:prstGeom prst="flowChartTerminator">
                  <a:avLst/>
                </a:prstGeom>
                <a:solidFill>
                  <a:srgbClr val="0000FF"/>
                </a:solidFill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339" name="Group 322"/>
              <p:cNvGrpSpPr>
                <a:grpSpLocks/>
              </p:cNvGrpSpPr>
              <p:nvPr/>
            </p:nvGrpSpPr>
            <p:grpSpPr bwMode="auto">
              <a:xfrm rot="-5400000">
                <a:off x="4230" y="9990"/>
                <a:ext cx="360" cy="1260"/>
                <a:chOff x="7200" y="1440"/>
                <a:chExt cx="1080" cy="2700"/>
              </a:xfrm>
            </p:grpSpPr>
            <p:sp>
              <p:nvSpPr>
                <p:cNvPr id="355" name="Freeform 323"/>
                <p:cNvSpPr>
                  <a:spLocks/>
                </p:cNvSpPr>
                <p:nvPr/>
              </p:nvSpPr>
              <p:spPr bwMode="auto">
                <a:xfrm>
                  <a:off x="7200" y="1440"/>
                  <a:ext cx="1080" cy="2700"/>
                </a:xfrm>
                <a:custGeom>
                  <a:avLst/>
                  <a:gdLst>
                    <a:gd name="T0" fmla="*/ 540 w 1080"/>
                    <a:gd name="T1" fmla="*/ 0 h 2700"/>
                    <a:gd name="T2" fmla="*/ 1080 w 1080"/>
                    <a:gd name="T3" fmla="*/ 540 h 2700"/>
                    <a:gd name="T4" fmla="*/ 1080 w 1080"/>
                    <a:gd name="T5" fmla="*/ 2160 h 2700"/>
                    <a:gd name="T6" fmla="*/ 540 w 1080"/>
                    <a:gd name="T7" fmla="*/ 2700 h 2700"/>
                    <a:gd name="T8" fmla="*/ 0 w 1080"/>
                    <a:gd name="T9" fmla="*/ 2160 h 2700"/>
                    <a:gd name="T10" fmla="*/ 0 w 1080"/>
                    <a:gd name="T11" fmla="*/ 540 h 2700"/>
                    <a:gd name="T12" fmla="*/ 540 w 1080"/>
                    <a:gd name="T13" fmla="*/ 0 h 27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0"/>
                    <a:gd name="T22" fmla="*/ 0 h 2700"/>
                    <a:gd name="T23" fmla="*/ 1080 w 1080"/>
                    <a:gd name="T24" fmla="*/ 2700 h 27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0" h="2700">
                      <a:moveTo>
                        <a:pt x="540" y="0"/>
                      </a:moveTo>
                      <a:lnTo>
                        <a:pt x="1080" y="540"/>
                      </a:lnTo>
                      <a:lnTo>
                        <a:pt x="1080" y="2160"/>
                      </a:lnTo>
                      <a:lnTo>
                        <a:pt x="540" y="2700"/>
                      </a:lnTo>
                      <a:lnTo>
                        <a:pt x="0" y="2160"/>
                      </a:lnTo>
                      <a:lnTo>
                        <a:pt x="0" y="540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356" name="AutoShape 324"/>
                <p:cNvSpPr>
                  <a:spLocks noChangeArrowheads="1"/>
                </p:cNvSpPr>
                <p:nvPr/>
              </p:nvSpPr>
              <p:spPr bwMode="auto">
                <a:xfrm>
                  <a:off x="7920" y="1980"/>
                  <a:ext cx="180" cy="1620"/>
                </a:xfrm>
                <a:prstGeom prst="flowChartTerminator">
                  <a:avLst/>
                </a:prstGeom>
                <a:solidFill>
                  <a:srgbClr val="0000FF"/>
                </a:solidFill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340" name="Group 325"/>
              <p:cNvGrpSpPr>
                <a:grpSpLocks/>
              </p:cNvGrpSpPr>
              <p:nvPr/>
            </p:nvGrpSpPr>
            <p:grpSpPr bwMode="auto">
              <a:xfrm rot="-5400000">
                <a:off x="4230" y="8730"/>
                <a:ext cx="360" cy="1260"/>
                <a:chOff x="7200" y="1440"/>
                <a:chExt cx="1080" cy="2700"/>
              </a:xfrm>
            </p:grpSpPr>
            <p:sp>
              <p:nvSpPr>
                <p:cNvPr id="353" name="Freeform 326"/>
                <p:cNvSpPr>
                  <a:spLocks/>
                </p:cNvSpPr>
                <p:nvPr/>
              </p:nvSpPr>
              <p:spPr bwMode="auto">
                <a:xfrm>
                  <a:off x="7200" y="1440"/>
                  <a:ext cx="1080" cy="2700"/>
                </a:xfrm>
                <a:custGeom>
                  <a:avLst/>
                  <a:gdLst>
                    <a:gd name="T0" fmla="*/ 540 w 1080"/>
                    <a:gd name="T1" fmla="*/ 0 h 2700"/>
                    <a:gd name="T2" fmla="*/ 1080 w 1080"/>
                    <a:gd name="T3" fmla="*/ 540 h 2700"/>
                    <a:gd name="T4" fmla="*/ 1080 w 1080"/>
                    <a:gd name="T5" fmla="*/ 2160 h 2700"/>
                    <a:gd name="T6" fmla="*/ 540 w 1080"/>
                    <a:gd name="T7" fmla="*/ 2700 h 2700"/>
                    <a:gd name="T8" fmla="*/ 0 w 1080"/>
                    <a:gd name="T9" fmla="*/ 2160 h 2700"/>
                    <a:gd name="T10" fmla="*/ 0 w 1080"/>
                    <a:gd name="T11" fmla="*/ 540 h 2700"/>
                    <a:gd name="T12" fmla="*/ 540 w 1080"/>
                    <a:gd name="T13" fmla="*/ 0 h 27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0"/>
                    <a:gd name="T22" fmla="*/ 0 h 2700"/>
                    <a:gd name="T23" fmla="*/ 1080 w 1080"/>
                    <a:gd name="T24" fmla="*/ 2700 h 27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0" h="2700">
                      <a:moveTo>
                        <a:pt x="540" y="0"/>
                      </a:moveTo>
                      <a:lnTo>
                        <a:pt x="1080" y="540"/>
                      </a:lnTo>
                      <a:lnTo>
                        <a:pt x="1080" y="2160"/>
                      </a:lnTo>
                      <a:lnTo>
                        <a:pt x="540" y="2700"/>
                      </a:lnTo>
                      <a:lnTo>
                        <a:pt x="0" y="2160"/>
                      </a:lnTo>
                      <a:lnTo>
                        <a:pt x="0" y="540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354" name="AutoShape 327"/>
                <p:cNvSpPr>
                  <a:spLocks noChangeArrowheads="1"/>
                </p:cNvSpPr>
                <p:nvPr/>
              </p:nvSpPr>
              <p:spPr bwMode="auto">
                <a:xfrm>
                  <a:off x="7920" y="1980"/>
                  <a:ext cx="180" cy="1620"/>
                </a:xfrm>
                <a:prstGeom prst="flowChartTerminator">
                  <a:avLst/>
                </a:prstGeom>
                <a:solidFill>
                  <a:srgbClr val="0000FF"/>
                </a:solidFill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341" name="Group 328"/>
              <p:cNvGrpSpPr>
                <a:grpSpLocks/>
              </p:cNvGrpSpPr>
              <p:nvPr/>
            </p:nvGrpSpPr>
            <p:grpSpPr bwMode="auto">
              <a:xfrm>
                <a:off x="4860" y="9360"/>
                <a:ext cx="360" cy="1260"/>
                <a:chOff x="7200" y="1440"/>
                <a:chExt cx="1080" cy="2700"/>
              </a:xfrm>
            </p:grpSpPr>
            <p:sp>
              <p:nvSpPr>
                <p:cNvPr id="351" name="Freeform 329"/>
                <p:cNvSpPr>
                  <a:spLocks/>
                </p:cNvSpPr>
                <p:nvPr/>
              </p:nvSpPr>
              <p:spPr bwMode="auto">
                <a:xfrm>
                  <a:off x="7200" y="1440"/>
                  <a:ext cx="1080" cy="2700"/>
                </a:xfrm>
                <a:custGeom>
                  <a:avLst/>
                  <a:gdLst>
                    <a:gd name="T0" fmla="*/ 540 w 1080"/>
                    <a:gd name="T1" fmla="*/ 0 h 2700"/>
                    <a:gd name="T2" fmla="*/ 1080 w 1080"/>
                    <a:gd name="T3" fmla="*/ 540 h 2700"/>
                    <a:gd name="T4" fmla="*/ 1080 w 1080"/>
                    <a:gd name="T5" fmla="*/ 2160 h 2700"/>
                    <a:gd name="T6" fmla="*/ 540 w 1080"/>
                    <a:gd name="T7" fmla="*/ 2700 h 2700"/>
                    <a:gd name="T8" fmla="*/ 0 w 1080"/>
                    <a:gd name="T9" fmla="*/ 2160 h 2700"/>
                    <a:gd name="T10" fmla="*/ 0 w 1080"/>
                    <a:gd name="T11" fmla="*/ 540 h 2700"/>
                    <a:gd name="T12" fmla="*/ 540 w 1080"/>
                    <a:gd name="T13" fmla="*/ 0 h 27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0"/>
                    <a:gd name="T22" fmla="*/ 0 h 2700"/>
                    <a:gd name="T23" fmla="*/ 1080 w 1080"/>
                    <a:gd name="T24" fmla="*/ 2700 h 27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0" h="2700">
                      <a:moveTo>
                        <a:pt x="540" y="0"/>
                      </a:moveTo>
                      <a:lnTo>
                        <a:pt x="1080" y="540"/>
                      </a:lnTo>
                      <a:lnTo>
                        <a:pt x="1080" y="2160"/>
                      </a:lnTo>
                      <a:lnTo>
                        <a:pt x="540" y="2700"/>
                      </a:lnTo>
                      <a:lnTo>
                        <a:pt x="0" y="2160"/>
                      </a:lnTo>
                      <a:lnTo>
                        <a:pt x="0" y="540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352" name="AutoShape 330"/>
                <p:cNvSpPr>
                  <a:spLocks noChangeArrowheads="1"/>
                </p:cNvSpPr>
                <p:nvPr/>
              </p:nvSpPr>
              <p:spPr bwMode="auto">
                <a:xfrm>
                  <a:off x="7920" y="1980"/>
                  <a:ext cx="180" cy="1620"/>
                </a:xfrm>
                <a:prstGeom prst="flowChartTerminator">
                  <a:avLst/>
                </a:prstGeom>
                <a:solidFill>
                  <a:srgbClr val="0000FF"/>
                </a:solidFill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342" name="Group 331"/>
              <p:cNvGrpSpPr>
                <a:grpSpLocks/>
              </p:cNvGrpSpPr>
              <p:nvPr/>
            </p:nvGrpSpPr>
            <p:grpSpPr bwMode="auto">
              <a:xfrm>
                <a:off x="3600" y="9360"/>
                <a:ext cx="360" cy="1260"/>
                <a:chOff x="7200" y="1440"/>
                <a:chExt cx="1080" cy="2700"/>
              </a:xfrm>
            </p:grpSpPr>
            <p:sp>
              <p:nvSpPr>
                <p:cNvPr id="349" name="Freeform 332"/>
                <p:cNvSpPr>
                  <a:spLocks/>
                </p:cNvSpPr>
                <p:nvPr/>
              </p:nvSpPr>
              <p:spPr bwMode="auto">
                <a:xfrm>
                  <a:off x="7200" y="1440"/>
                  <a:ext cx="1080" cy="2700"/>
                </a:xfrm>
                <a:custGeom>
                  <a:avLst/>
                  <a:gdLst>
                    <a:gd name="T0" fmla="*/ 540 w 1080"/>
                    <a:gd name="T1" fmla="*/ 0 h 2700"/>
                    <a:gd name="T2" fmla="*/ 1080 w 1080"/>
                    <a:gd name="T3" fmla="*/ 540 h 2700"/>
                    <a:gd name="T4" fmla="*/ 1080 w 1080"/>
                    <a:gd name="T5" fmla="*/ 2160 h 2700"/>
                    <a:gd name="T6" fmla="*/ 540 w 1080"/>
                    <a:gd name="T7" fmla="*/ 2700 h 2700"/>
                    <a:gd name="T8" fmla="*/ 0 w 1080"/>
                    <a:gd name="T9" fmla="*/ 2160 h 2700"/>
                    <a:gd name="T10" fmla="*/ 0 w 1080"/>
                    <a:gd name="T11" fmla="*/ 540 h 2700"/>
                    <a:gd name="T12" fmla="*/ 540 w 1080"/>
                    <a:gd name="T13" fmla="*/ 0 h 27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0"/>
                    <a:gd name="T22" fmla="*/ 0 h 2700"/>
                    <a:gd name="T23" fmla="*/ 1080 w 1080"/>
                    <a:gd name="T24" fmla="*/ 2700 h 27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0" h="2700">
                      <a:moveTo>
                        <a:pt x="540" y="0"/>
                      </a:moveTo>
                      <a:lnTo>
                        <a:pt x="1080" y="540"/>
                      </a:lnTo>
                      <a:lnTo>
                        <a:pt x="1080" y="2160"/>
                      </a:lnTo>
                      <a:lnTo>
                        <a:pt x="540" y="2700"/>
                      </a:lnTo>
                      <a:lnTo>
                        <a:pt x="0" y="2160"/>
                      </a:lnTo>
                      <a:lnTo>
                        <a:pt x="0" y="540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350" name="AutoShape 333"/>
                <p:cNvSpPr>
                  <a:spLocks noChangeArrowheads="1"/>
                </p:cNvSpPr>
                <p:nvPr/>
              </p:nvSpPr>
              <p:spPr bwMode="auto">
                <a:xfrm>
                  <a:off x="7920" y="1980"/>
                  <a:ext cx="180" cy="1620"/>
                </a:xfrm>
                <a:prstGeom prst="flowChartTerminator">
                  <a:avLst/>
                </a:prstGeom>
                <a:solidFill>
                  <a:srgbClr val="0000FF"/>
                </a:solidFill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343" name="Group 334"/>
              <p:cNvGrpSpPr>
                <a:grpSpLocks/>
              </p:cNvGrpSpPr>
              <p:nvPr/>
            </p:nvGrpSpPr>
            <p:grpSpPr bwMode="auto">
              <a:xfrm>
                <a:off x="3600" y="8100"/>
                <a:ext cx="360" cy="1260"/>
                <a:chOff x="7200" y="1440"/>
                <a:chExt cx="1080" cy="2700"/>
              </a:xfrm>
            </p:grpSpPr>
            <p:sp>
              <p:nvSpPr>
                <p:cNvPr id="347" name="Freeform 335"/>
                <p:cNvSpPr>
                  <a:spLocks/>
                </p:cNvSpPr>
                <p:nvPr/>
              </p:nvSpPr>
              <p:spPr bwMode="auto">
                <a:xfrm>
                  <a:off x="7200" y="1440"/>
                  <a:ext cx="1080" cy="2700"/>
                </a:xfrm>
                <a:custGeom>
                  <a:avLst/>
                  <a:gdLst>
                    <a:gd name="T0" fmla="*/ 540 w 1080"/>
                    <a:gd name="T1" fmla="*/ 0 h 2700"/>
                    <a:gd name="T2" fmla="*/ 1080 w 1080"/>
                    <a:gd name="T3" fmla="*/ 540 h 2700"/>
                    <a:gd name="T4" fmla="*/ 1080 w 1080"/>
                    <a:gd name="T5" fmla="*/ 2160 h 2700"/>
                    <a:gd name="T6" fmla="*/ 540 w 1080"/>
                    <a:gd name="T7" fmla="*/ 2700 h 2700"/>
                    <a:gd name="T8" fmla="*/ 0 w 1080"/>
                    <a:gd name="T9" fmla="*/ 2160 h 2700"/>
                    <a:gd name="T10" fmla="*/ 0 w 1080"/>
                    <a:gd name="T11" fmla="*/ 540 h 2700"/>
                    <a:gd name="T12" fmla="*/ 540 w 1080"/>
                    <a:gd name="T13" fmla="*/ 0 h 27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0"/>
                    <a:gd name="T22" fmla="*/ 0 h 2700"/>
                    <a:gd name="T23" fmla="*/ 1080 w 1080"/>
                    <a:gd name="T24" fmla="*/ 2700 h 27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0" h="2700">
                      <a:moveTo>
                        <a:pt x="540" y="0"/>
                      </a:moveTo>
                      <a:lnTo>
                        <a:pt x="1080" y="540"/>
                      </a:lnTo>
                      <a:lnTo>
                        <a:pt x="1080" y="2160"/>
                      </a:lnTo>
                      <a:lnTo>
                        <a:pt x="540" y="2700"/>
                      </a:lnTo>
                      <a:lnTo>
                        <a:pt x="0" y="2160"/>
                      </a:lnTo>
                      <a:lnTo>
                        <a:pt x="0" y="540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348" name="AutoShape 336"/>
                <p:cNvSpPr>
                  <a:spLocks noChangeArrowheads="1"/>
                </p:cNvSpPr>
                <p:nvPr/>
              </p:nvSpPr>
              <p:spPr bwMode="auto">
                <a:xfrm>
                  <a:off x="7920" y="1980"/>
                  <a:ext cx="180" cy="1620"/>
                </a:xfrm>
                <a:prstGeom prst="flowChartTerminator">
                  <a:avLst/>
                </a:prstGeom>
                <a:solidFill>
                  <a:srgbClr val="0000FF"/>
                </a:solidFill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344" name="Group 337"/>
              <p:cNvGrpSpPr>
                <a:grpSpLocks/>
              </p:cNvGrpSpPr>
              <p:nvPr/>
            </p:nvGrpSpPr>
            <p:grpSpPr bwMode="auto">
              <a:xfrm>
                <a:off x="4860" y="8100"/>
                <a:ext cx="360" cy="1260"/>
                <a:chOff x="7200" y="1440"/>
                <a:chExt cx="1080" cy="2700"/>
              </a:xfrm>
            </p:grpSpPr>
            <p:sp>
              <p:nvSpPr>
                <p:cNvPr id="345" name="Freeform 338"/>
                <p:cNvSpPr>
                  <a:spLocks/>
                </p:cNvSpPr>
                <p:nvPr/>
              </p:nvSpPr>
              <p:spPr bwMode="auto">
                <a:xfrm>
                  <a:off x="7200" y="1440"/>
                  <a:ext cx="1080" cy="2700"/>
                </a:xfrm>
                <a:custGeom>
                  <a:avLst/>
                  <a:gdLst>
                    <a:gd name="T0" fmla="*/ 540 w 1080"/>
                    <a:gd name="T1" fmla="*/ 0 h 2700"/>
                    <a:gd name="T2" fmla="*/ 1080 w 1080"/>
                    <a:gd name="T3" fmla="*/ 540 h 2700"/>
                    <a:gd name="T4" fmla="*/ 1080 w 1080"/>
                    <a:gd name="T5" fmla="*/ 2160 h 2700"/>
                    <a:gd name="T6" fmla="*/ 540 w 1080"/>
                    <a:gd name="T7" fmla="*/ 2700 h 2700"/>
                    <a:gd name="T8" fmla="*/ 0 w 1080"/>
                    <a:gd name="T9" fmla="*/ 2160 h 2700"/>
                    <a:gd name="T10" fmla="*/ 0 w 1080"/>
                    <a:gd name="T11" fmla="*/ 540 h 2700"/>
                    <a:gd name="T12" fmla="*/ 540 w 1080"/>
                    <a:gd name="T13" fmla="*/ 0 h 27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0"/>
                    <a:gd name="T22" fmla="*/ 0 h 2700"/>
                    <a:gd name="T23" fmla="*/ 1080 w 1080"/>
                    <a:gd name="T24" fmla="*/ 2700 h 27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0" h="2700">
                      <a:moveTo>
                        <a:pt x="540" y="0"/>
                      </a:moveTo>
                      <a:lnTo>
                        <a:pt x="1080" y="540"/>
                      </a:lnTo>
                      <a:lnTo>
                        <a:pt x="1080" y="2160"/>
                      </a:lnTo>
                      <a:lnTo>
                        <a:pt x="540" y="2700"/>
                      </a:lnTo>
                      <a:lnTo>
                        <a:pt x="0" y="2160"/>
                      </a:lnTo>
                      <a:lnTo>
                        <a:pt x="0" y="540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346" name="AutoShape 339"/>
                <p:cNvSpPr>
                  <a:spLocks noChangeArrowheads="1"/>
                </p:cNvSpPr>
                <p:nvPr/>
              </p:nvSpPr>
              <p:spPr bwMode="auto">
                <a:xfrm>
                  <a:off x="7920" y="1980"/>
                  <a:ext cx="180" cy="1620"/>
                </a:xfrm>
                <a:prstGeom prst="flowChartTerminator">
                  <a:avLst/>
                </a:prstGeom>
                <a:solidFill>
                  <a:srgbClr val="0000FF"/>
                </a:solidFill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p:grpSp>
        </p:grpSp>
      </p:grpSp>
      <p:grpSp>
        <p:nvGrpSpPr>
          <p:cNvPr id="359" name="Group 340"/>
          <p:cNvGrpSpPr>
            <a:grpSpLocks/>
          </p:cNvGrpSpPr>
          <p:nvPr/>
        </p:nvGrpSpPr>
        <p:grpSpPr bwMode="auto">
          <a:xfrm>
            <a:off x="9067271" y="926515"/>
            <a:ext cx="1444664" cy="1115540"/>
            <a:chOff x="864" y="2304"/>
            <a:chExt cx="1488" cy="1488"/>
          </a:xfrm>
        </p:grpSpPr>
        <p:sp>
          <p:nvSpPr>
            <p:cNvPr id="360" name="AutoShape 341"/>
            <p:cNvSpPr>
              <a:spLocks noChangeArrowheads="1"/>
            </p:cNvSpPr>
            <p:nvPr/>
          </p:nvSpPr>
          <p:spPr bwMode="auto">
            <a:xfrm>
              <a:off x="864" y="2304"/>
              <a:ext cx="1488" cy="1488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FF0066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F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grpSp>
          <p:nvGrpSpPr>
            <p:cNvPr id="361" name="Group 342"/>
            <p:cNvGrpSpPr>
              <a:grpSpLocks/>
            </p:cNvGrpSpPr>
            <p:nvPr/>
          </p:nvGrpSpPr>
          <p:grpSpPr bwMode="auto">
            <a:xfrm rot="-5400000">
              <a:off x="1581" y="2778"/>
              <a:ext cx="53" cy="186"/>
              <a:chOff x="7200" y="1440"/>
              <a:chExt cx="1080" cy="2700"/>
            </a:xfrm>
          </p:grpSpPr>
          <p:sp>
            <p:nvSpPr>
              <p:cNvPr id="368" name="Freeform 343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69" name="AutoShape 344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362" name="Group 345"/>
            <p:cNvGrpSpPr>
              <a:grpSpLocks/>
            </p:cNvGrpSpPr>
            <p:nvPr/>
          </p:nvGrpSpPr>
          <p:grpSpPr bwMode="auto">
            <a:xfrm>
              <a:off x="1675" y="3054"/>
              <a:ext cx="53" cy="184"/>
              <a:chOff x="7200" y="1440"/>
              <a:chExt cx="1080" cy="2700"/>
            </a:xfrm>
          </p:grpSpPr>
          <p:sp>
            <p:nvSpPr>
              <p:cNvPr id="366" name="Freeform 346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67" name="AutoShape 347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363" name="Group 348"/>
            <p:cNvGrpSpPr>
              <a:grpSpLocks/>
            </p:cNvGrpSpPr>
            <p:nvPr/>
          </p:nvGrpSpPr>
          <p:grpSpPr bwMode="auto">
            <a:xfrm>
              <a:off x="1675" y="2870"/>
              <a:ext cx="53" cy="184"/>
              <a:chOff x="7200" y="1440"/>
              <a:chExt cx="1080" cy="2700"/>
            </a:xfrm>
          </p:grpSpPr>
          <p:sp>
            <p:nvSpPr>
              <p:cNvPr id="364" name="Freeform 349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65" name="AutoShape 350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370" name="Group 351"/>
          <p:cNvGrpSpPr>
            <a:grpSpLocks/>
          </p:cNvGrpSpPr>
          <p:nvPr/>
        </p:nvGrpSpPr>
        <p:grpSpPr bwMode="auto">
          <a:xfrm>
            <a:off x="9067271" y="926515"/>
            <a:ext cx="1444664" cy="1115540"/>
            <a:chOff x="2160" y="1824"/>
            <a:chExt cx="1488" cy="1488"/>
          </a:xfrm>
        </p:grpSpPr>
        <p:sp>
          <p:nvSpPr>
            <p:cNvPr id="371" name="AutoShape 352"/>
            <p:cNvSpPr>
              <a:spLocks noChangeArrowheads="1"/>
            </p:cNvSpPr>
            <p:nvPr/>
          </p:nvSpPr>
          <p:spPr bwMode="auto">
            <a:xfrm>
              <a:off x="2160" y="1824"/>
              <a:ext cx="1488" cy="1488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FF0066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F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grpSp>
          <p:nvGrpSpPr>
            <p:cNvPr id="372" name="Group 353"/>
            <p:cNvGrpSpPr>
              <a:grpSpLocks/>
            </p:cNvGrpSpPr>
            <p:nvPr/>
          </p:nvGrpSpPr>
          <p:grpSpPr bwMode="auto">
            <a:xfrm rot="-5400000">
              <a:off x="2877" y="2298"/>
              <a:ext cx="53" cy="186"/>
              <a:chOff x="7200" y="1440"/>
              <a:chExt cx="1080" cy="2700"/>
            </a:xfrm>
          </p:grpSpPr>
          <p:sp>
            <p:nvSpPr>
              <p:cNvPr id="388" name="Freeform 354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89" name="AutoShape 355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373" name="Group 356"/>
            <p:cNvGrpSpPr>
              <a:grpSpLocks/>
            </p:cNvGrpSpPr>
            <p:nvPr/>
          </p:nvGrpSpPr>
          <p:grpSpPr bwMode="auto">
            <a:xfrm rot="-5400000">
              <a:off x="2878" y="2665"/>
              <a:ext cx="52" cy="186"/>
              <a:chOff x="7200" y="1440"/>
              <a:chExt cx="1080" cy="2700"/>
            </a:xfrm>
          </p:grpSpPr>
          <p:sp>
            <p:nvSpPr>
              <p:cNvPr id="386" name="Freeform 357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87" name="AutoShape 358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374" name="Group 359"/>
            <p:cNvGrpSpPr>
              <a:grpSpLocks/>
            </p:cNvGrpSpPr>
            <p:nvPr/>
          </p:nvGrpSpPr>
          <p:grpSpPr bwMode="auto">
            <a:xfrm rot="-5400000">
              <a:off x="2878" y="2481"/>
              <a:ext cx="52" cy="186"/>
              <a:chOff x="7200" y="1440"/>
              <a:chExt cx="1080" cy="2700"/>
            </a:xfrm>
          </p:grpSpPr>
          <p:sp>
            <p:nvSpPr>
              <p:cNvPr id="384" name="Freeform 360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85" name="AutoShape 361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375" name="Group 362"/>
            <p:cNvGrpSpPr>
              <a:grpSpLocks/>
            </p:cNvGrpSpPr>
            <p:nvPr/>
          </p:nvGrpSpPr>
          <p:grpSpPr bwMode="auto">
            <a:xfrm>
              <a:off x="2971" y="2574"/>
              <a:ext cx="53" cy="184"/>
              <a:chOff x="7200" y="1440"/>
              <a:chExt cx="1080" cy="2700"/>
            </a:xfrm>
          </p:grpSpPr>
          <p:sp>
            <p:nvSpPr>
              <p:cNvPr id="382" name="Freeform 363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83" name="AutoShape 364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376" name="Group 365"/>
            <p:cNvGrpSpPr>
              <a:grpSpLocks/>
            </p:cNvGrpSpPr>
            <p:nvPr/>
          </p:nvGrpSpPr>
          <p:grpSpPr bwMode="auto">
            <a:xfrm>
              <a:off x="2784" y="2574"/>
              <a:ext cx="53" cy="184"/>
              <a:chOff x="7200" y="1440"/>
              <a:chExt cx="1080" cy="2700"/>
            </a:xfrm>
          </p:grpSpPr>
          <p:sp>
            <p:nvSpPr>
              <p:cNvPr id="380" name="Freeform 366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81" name="AutoShape 367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377" name="Group 368"/>
            <p:cNvGrpSpPr>
              <a:grpSpLocks/>
            </p:cNvGrpSpPr>
            <p:nvPr/>
          </p:nvGrpSpPr>
          <p:grpSpPr bwMode="auto">
            <a:xfrm>
              <a:off x="2784" y="2390"/>
              <a:ext cx="53" cy="184"/>
              <a:chOff x="7200" y="1440"/>
              <a:chExt cx="1080" cy="2700"/>
            </a:xfrm>
          </p:grpSpPr>
          <p:sp>
            <p:nvSpPr>
              <p:cNvPr id="378" name="Freeform 369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79" name="AutoShape 370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390" name="Group 371"/>
          <p:cNvGrpSpPr>
            <a:grpSpLocks/>
          </p:cNvGrpSpPr>
          <p:nvPr/>
        </p:nvGrpSpPr>
        <p:grpSpPr bwMode="auto">
          <a:xfrm>
            <a:off x="9067271" y="926515"/>
            <a:ext cx="1444664" cy="1115540"/>
            <a:chOff x="1296" y="2112"/>
            <a:chExt cx="1488" cy="1488"/>
          </a:xfrm>
        </p:grpSpPr>
        <p:sp>
          <p:nvSpPr>
            <p:cNvPr id="391" name="AutoShape 372"/>
            <p:cNvSpPr>
              <a:spLocks noChangeArrowheads="1"/>
            </p:cNvSpPr>
            <p:nvPr/>
          </p:nvSpPr>
          <p:spPr bwMode="auto">
            <a:xfrm>
              <a:off x="1296" y="2112"/>
              <a:ext cx="1488" cy="1488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FF0066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F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grpSp>
          <p:nvGrpSpPr>
            <p:cNvPr id="392" name="Group 373"/>
            <p:cNvGrpSpPr>
              <a:grpSpLocks/>
            </p:cNvGrpSpPr>
            <p:nvPr/>
          </p:nvGrpSpPr>
          <p:grpSpPr bwMode="auto">
            <a:xfrm rot="-5400000">
              <a:off x="2013" y="2586"/>
              <a:ext cx="53" cy="186"/>
              <a:chOff x="7200" y="1440"/>
              <a:chExt cx="1080" cy="2700"/>
            </a:xfrm>
          </p:grpSpPr>
          <p:sp>
            <p:nvSpPr>
              <p:cNvPr id="405" name="Freeform 374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06" name="AutoShape 375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393" name="Group 376"/>
            <p:cNvGrpSpPr>
              <a:grpSpLocks/>
            </p:cNvGrpSpPr>
            <p:nvPr/>
          </p:nvGrpSpPr>
          <p:grpSpPr bwMode="auto">
            <a:xfrm rot="-5400000">
              <a:off x="2014" y="2953"/>
              <a:ext cx="52" cy="186"/>
              <a:chOff x="7200" y="1440"/>
              <a:chExt cx="1080" cy="2700"/>
            </a:xfrm>
          </p:grpSpPr>
          <p:sp>
            <p:nvSpPr>
              <p:cNvPr id="403" name="Freeform 377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04" name="AutoShape 378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394" name="Group 379"/>
            <p:cNvGrpSpPr>
              <a:grpSpLocks/>
            </p:cNvGrpSpPr>
            <p:nvPr/>
          </p:nvGrpSpPr>
          <p:grpSpPr bwMode="auto">
            <a:xfrm rot="-5400000">
              <a:off x="2014" y="2769"/>
              <a:ext cx="52" cy="186"/>
              <a:chOff x="7200" y="1440"/>
              <a:chExt cx="1080" cy="2700"/>
            </a:xfrm>
          </p:grpSpPr>
          <p:sp>
            <p:nvSpPr>
              <p:cNvPr id="401" name="Freeform 380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02" name="AutoShape 381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395" name="Group 382"/>
            <p:cNvGrpSpPr>
              <a:grpSpLocks/>
            </p:cNvGrpSpPr>
            <p:nvPr/>
          </p:nvGrpSpPr>
          <p:grpSpPr bwMode="auto">
            <a:xfrm>
              <a:off x="2107" y="2862"/>
              <a:ext cx="53" cy="184"/>
              <a:chOff x="7200" y="1440"/>
              <a:chExt cx="1080" cy="2700"/>
            </a:xfrm>
          </p:grpSpPr>
          <p:sp>
            <p:nvSpPr>
              <p:cNvPr id="399" name="Freeform 383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00" name="AutoShape 384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396" name="Group 385"/>
            <p:cNvGrpSpPr>
              <a:grpSpLocks/>
            </p:cNvGrpSpPr>
            <p:nvPr/>
          </p:nvGrpSpPr>
          <p:grpSpPr bwMode="auto">
            <a:xfrm>
              <a:off x="1920" y="2678"/>
              <a:ext cx="53" cy="184"/>
              <a:chOff x="7200" y="1440"/>
              <a:chExt cx="1080" cy="2700"/>
            </a:xfrm>
          </p:grpSpPr>
          <p:sp>
            <p:nvSpPr>
              <p:cNvPr id="397" name="Freeform 386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98" name="AutoShape 387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407" name="Group 388"/>
          <p:cNvGrpSpPr>
            <a:grpSpLocks/>
          </p:cNvGrpSpPr>
          <p:nvPr/>
        </p:nvGrpSpPr>
        <p:grpSpPr bwMode="auto">
          <a:xfrm>
            <a:off x="9067271" y="926515"/>
            <a:ext cx="1444664" cy="1115540"/>
            <a:chOff x="384" y="2448"/>
            <a:chExt cx="1488" cy="1488"/>
          </a:xfrm>
        </p:grpSpPr>
        <p:sp>
          <p:nvSpPr>
            <p:cNvPr id="408" name="AutoShape 389"/>
            <p:cNvSpPr>
              <a:spLocks noChangeArrowheads="1"/>
            </p:cNvSpPr>
            <p:nvPr/>
          </p:nvSpPr>
          <p:spPr bwMode="auto">
            <a:xfrm>
              <a:off x="384" y="2448"/>
              <a:ext cx="1488" cy="1488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FF0066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F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grpSp>
          <p:nvGrpSpPr>
            <p:cNvPr id="409" name="Group 390"/>
            <p:cNvGrpSpPr>
              <a:grpSpLocks/>
            </p:cNvGrpSpPr>
            <p:nvPr/>
          </p:nvGrpSpPr>
          <p:grpSpPr bwMode="auto">
            <a:xfrm>
              <a:off x="1008" y="3014"/>
              <a:ext cx="240" cy="368"/>
              <a:chOff x="1008" y="3014"/>
              <a:chExt cx="240" cy="368"/>
            </a:xfrm>
          </p:grpSpPr>
          <p:grpSp>
            <p:nvGrpSpPr>
              <p:cNvPr id="410" name="Group 391"/>
              <p:cNvGrpSpPr>
                <a:grpSpLocks/>
              </p:cNvGrpSpPr>
              <p:nvPr/>
            </p:nvGrpSpPr>
            <p:grpSpPr bwMode="auto">
              <a:xfrm rot="-5400000">
                <a:off x="1102" y="3105"/>
                <a:ext cx="52" cy="186"/>
                <a:chOff x="7200" y="1440"/>
                <a:chExt cx="1080" cy="2700"/>
              </a:xfrm>
            </p:grpSpPr>
            <p:sp>
              <p:nvSpPr>
                <p:cNvPr id="420" name="Freeform 392"/>
                <p:cNvSpPr>
                  <a:spLocks/>
                </p:cNvSpPr>
                <p:nvPr/>
              </p:nvSpPr>
              <p:spPr bwMode="auto">
                <a:xfrm>
                  <a:off x="7200" y="1440"/>
                  <a:ext cx="1080" cy="2700"/>
                </a:xfrm>
                <a:custGeom>
                  <a:avLst/>
                  <a:gdLst>
                    <a:gd name="T0" fmla="*/ 540 w 1080"/>
                    <a:gd name="T1" fmla="*/ 0 h 2700"/>
                    <a:gd name="T2" fmla="*/ 1080 w 1080"/>
                    <a:gd name="T3" fmla="*/ 540 h 2700"/>
                    <a:gd name="T4" fmla="*/ 1080 w 1080"/>
                    <a:gd name="T5" fmla="*/ 2160 h 2700"/>
                    <a:gd name="T6" fmla="*/ 540 w 1080"/>
                    <a:gd name="T7" fmla="*/ 2700 h 2700"/>
                    <a:gd name="T8" fmla="*/ 0 w 1080"/>
                    <a:gd name="T9" fmla="*/ 2160 h 2700"/>
                    <a:gd name="T10" fmla="*/ 0 w 1080"/>
                    <a:gd name="T11" fmla="*/ 540 h 2700"/>
                    <a:gd name="T12" fmla="*/ 540 w 1080"/>
                    <a:gd name="T13" fmla="*/ 0 h 27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0"/>
                    <a:gd name="T22" fmla="*/ 0 h 2700"/>
                    <a:gd name="T23" fmla="*/ 1080 w 1080"/>
                    <a:gd name="T24" fmla="*/ 2700 h 27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0" h="2700">
                      <a:moveTo>
                        <a:pt x="540" y="0"/>
                      </a:moveTo>
                      <a:lnTo>
                        <a:pt x="1080" y="540"/>
                      </a:lnTo>
                      <a:lnTo>
                        <a:pt x="1080" y="2160"/>
                      </a:lnTo>
                      <a:lnTo>
                        <a:pt x="540" y="2700"/>
                      </a:lnTo>
                      <a:lnTo>
                        <a:pt x="0" y="2160"/>
                      </a:lnTo>
                      <a:lnTo>
                        <a:pt x="0" y="540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421" name="AutoShape 393"/>
                <p:cNvSpPr>
                  <a:spLocks noChangeArrowheads="1"/>
                </p:cNvSpPr>
                <p:nvPr/>
              </p:nvSpPr>
              <p:spPr bwMode="auto">
                <a:xfrm>
                  <a:off x="7920" y="1980"/>
                  <a:ext cx="180" cy="1620"/>
                </a:xfrm>
                <a:prstGeom prst="flowChartTerminator">
                  <a:avLst/>
                </a:prstGeom>
                <a:solidFill>
                  <a:srgbClr val="0000FF"/>
                </a:solidFill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411" name="Group 394"/>
              <p:cNvGrpSpPr>
                <a:grpSpLocks/>
              </p:cNvGrpSpPr>
              <p:nvPr/>
            </p:nvGrpSpPr>
            <p:grpSpPr bwMode="auto">
              <a:xfrm>
                <a:off x="1195" y="3198"/>
                <a:ext cx="53" cy="184"/>
                <a:chOff x="7200" y="1440"/>
                <a:chExt cx="1080" cy="2700"/>
              </a:xfrm>
            </p:grpSpPr>
            <p:sp>
              <p:nvSpPr>
                <p:cNvPr id="418" name="Freeform 395"/>
                <p:cNvSpPr>
                  <a:spLocks/>
                </p:cNvSpPr>
                <p:nvPr/>
              </p:nvSpPr>
              <p:spPr bwMode="auto">
                <a:xfrm>
                  <a:off x="7200" y="1440"/>
                  <a:ext cx="1080" cy="2700"/>
                </a:xfrm>
                <a:custGeom>
                  <a:avLst/>
                  <a:gdLst>
                    <a:gd name="T0" fmla="*/ 540 w 1080"/>
                    <a:gd name="T1" fmla="*/ 0 h 2700"/>
                    <a:gd name="T2" fmla="*/ 1080 w 1080"/>
                    <a:gd name="T3" fmla="*/ 540 h 2700"/>
                    <a:gd name="T4" fmla="*/ 1080 w 1080"/>
                    <a:gd name="T5" fmla="*/ 2160 h 2700"/>
                    <a:gd name="T6" fmla="*/ 540 w 1080"/>
                    <a:gd name="T7" fmla="*/ 2700 h 2700"/>
                    <a:gd name="T8" fmla="*/ 0 w 1080"/>
                    <a:gd name="T9" fmla="*/ 2160 h 2700"/>
                    <a:gd name="T10" fmla="*/ 0 w 1080"/>
                    <a:gd name="T11" fmla="*/ 540 h 2700"/>
                    <a:gd name="T12" fmla="*/ 540 w 1080"/>
                    <a:gd name="T13" fmla="*/ 0 h 27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0"/>
                    <a:gd name="T22" fmla="*/ 0 h 2700"/>
                    <a:gd name="T23" fmla="*/ 1080 w 1080"/>
                    <a:gd name="T24" fmla="*/ 2700 h 27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0" h="2700">
                      <a:moveTo>
                        <a:pt x="540" y="0"/>
                      </a:moveTo>
                      <a:lnTo>
                        <a:pt x="1080" y="540"/>
                      </a:lnTo>
                      <a:lnTo>
                        <a:pt x="1080" y="2160"/>
                      </a:lnTo>
                      <a:lnTo>
                        <a:pt x="540" y="2700"/>
                      </a:lnTo>
                      <a:lnTo>
                        <a:pt x="0" y="2160"/>
                      </a:lnTo>
                      <a:lnTo>
                        <a:pt x="0" y="540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419" name="AutoShape 396"/>
                <p:cNvSpPr>
                  <a:spLocks noChangeArrowheads="1"/>
                </p:cNvSpPr>
                <p:nvPr/>
              </p:nvSpPr>
              <p:spPr bwMode="auto">
                <a:xfrm>
                  <a:off x="7920" y="1980"/>
                  <a:ext cx="180" cy="1620"/>
                </a:xfrm>
                <a:prstGeom prst="flowChartTerminator">
                  <a:avLst/>
                </a:prstGeom>
                <a:solidFill>
                  <a:srgbClr val="0000FF"/>
                </a:solidFill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412" name="Group 397"/>
              <p:cNvGrpSpPr>
                <a:grpSpLocks/>
              </p:cNvGrpSpPr>
              <p:nvPr/>
            </p:nvGrpSpPr>
            <p:grpSpPr bwMode="auto">
              <a:xfrm>
                <a:off x="1008" y="3014"/>
                <a:ext cx="53" cy="184"/>
                <a:chOff x="7200" y="1440"/>
                <a:chExt cx="1080" cy="2700"/>
              </a:xfrm>
            </p:grpSpPr>
            <p:sp>
              <p:nvSpPr>
                <p:cNvPr id="416" name="Freeform 398"/>
                <p:cNvSpPr>
                  <a:spLocks/>
                </p:cNvSpPr>
                <p:nvPr/>
              </p:nvSpPr>
              <p:spPr bwMode="auto">
                <a:xfrm>
                  <a:off x="7200" y="1440"/>
                  <a:ext cx="1080" cy="2700"/>
                </a:xfrm>
                <a:custGeom>
                  <a:avLst/>
                  <a:gdLst>
                    <a:gd name="T0" fmla="*/ 540 w 1080"/>
                    <a:gd name="T1" fmla="*/ 0 h 2700"/>
                    <a:gd name="T2" fmla="*/ 1080 w 1080"/>
                    <a:gd name="T3" fmla="*/ 540 h 2700"/>
                    <a:gd name="T4" fmla="*/ 1080 w 1080"/>
                    <a:gd name="T5" fmla="*/ 2160 h 2700"/>
                    <a:gd name="T6" fmla="*/ 540 w 1080"/>
                    <a:gd name="T7" fmla="*/ 2700 h 2700"/>
                    <a:gd name="T8" fmla="*/ 0 w 1080"/>
                    <a:gd name="T9" fmla="*/ 2160 h 2700"/>
                    <a:gd name="T10" fmla="*/ 0 w 1080"/>
                    <a:gd name="T11" fmla="*/ 540 h 2700"/>
                    <a:gd name="T12" fmla="*/ 540 w 1080"/>
                    <a:gd name="T13" fmla="*/ 0 h 27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0"/>
                    <a:gd name="T22" fmla="*/ 0 h 2700"/>
                    <a:gd name="T23" fmla="*/ 1080 w 1080"/>
                    <a:gd name="T24" fmla="*/ 2700 h 27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0" h="2700">
                      <a:moveTo>
                        <a:pt x="540" y="0"/>
                      </a:moveTo>
                      <a:lnTo>
                        <a:pt x="1080" y="540"/>
                      </a:lnTo>
                      <a:lnTo>
                        <a:pt x="1080" y="2160"/>
                      </a:lnTo>
                      <a:lnTo>
                        <a:pt x="540" y="2700"/>
                      </a:lnTo>
                      <a:lnTo>
                        <a:pt x="0" y="2160"/>
                      </a:lnTo>
                      <a:lnTo>
                        <a:pt x="0" y="540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417" name="AutoShape 399"/>
                <p:cNvSpPr>
                  <a:spLocks noChangeArrowheads="1"/>
                </p:cNvSpPr>
                <p:nvPr/>
              </p:nvSpPr>
              <p:spPr bwMode="auto">
                <a:xfrm>
                  <a:off x="7920" y="1980"/>
                  <a:ext cx="180" cy="1620"/>
                </a:xfrm>
                <a:prstGeom prst="flowChartTerminator">
                  <a:avLst/>
                </a:prstGeom>
                <a:solidFill>
                  <a:srgbClr val="0000FF"/>
                </a:solidFill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413" name="Group 400"/>
              <p:cNvGrpSpPr>
                <a:grpSpLocks/>
              </p:cNvGrpSpPr>
              <p:nvPr/>
            </p:nvGrpSpPr>
            <p:grpSpPr bwMode="auto">
              <a:xfrm>
                <a:off x="1195" y="3014"/>
                <a:ext cx="53" cy="184"/>
                <a:chOff x="7200" y="1440"/>
                <a:chExt cx="1080" cy="2700"/>
              </a:xfrm>
            </p:grpSpPr>
            <p:sp>
              <p:nvSpPr>
                <p:cNvPr id="414" name="Freeform 401"/>
                <p:cNvSpPr>
                  <a:spLocks/>
                </p:cNvSpPr>
                <p:nvPr/>
              </p:nvSpPr>
              <p:spPr bwMode="auto">
                <a:xfrm>
                  <a:off x="7200" y="1440"/>
                  <a:ext cx="1080" cy="2700"/>
                </a:xfrm>
                <a:custGeom>
                  <a:avLst/>
                  <a:gdLst>
                    <a:gd name="T0" fmla="*/ 540 w 1080"/>
                    <a:gd name="T1" fmla="*/ 0 h 2700"/>
                    <a:gd name="T2" fmla="*/ 1080 w 1080"/>
                    <a:gd name="T3" fmla="*/ 540 h 2700"/>
                    <a:gd name="T4" fmla="*/ 1080 w 1080"/>
                    <a:gd name="T5" fmla="*/ 2160 h 2700"/>
                    <a:gd name="T6" fmla="*/ 540 w 1080"/>
                    <a:gd name="T7" fmla="*/ 2700 h 2700"/>
                    <a:gd name="T8" fmla="*/ 0 w 1080"/>
                    <a:gd name="T9" fmla="*/ 2160 h 2700"/>
                    <a:gd name="T10" fmla="*/ 0 w 1080"/>
                    <a:gd name="T11" fmla="*/ 540 h 2700"/>
                    <a:gd name="T12" fmla="*/ 540 w 1080"/>
                    <a:gd name="T13" fmla="*/ 0 h 27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0"/>
                    <a:gd name="T22" fmla="*/ 0 h 2700"/>
                    <a:gd name="T23" fmla="*/ 1080 w 1080"/>
                    <a:gd name="T24" fmla="*/ 2700 h 27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0" h="2700">
                      <a:moveTo>
                        <a:pt x="540" y="0"/>
                      </a:moveTo>
                      <a:lnTo>
                        <a:pt x="1080" y="540"/>
                      </a:lnTo>
                      <a:lnTo>
                        <a:pt x="1080" y="2160"/>
                      </a:lnTo>
                      <a:lnTo>
                        <a:pt x="540" y="2700"/>
                      </a:lnTo>
                      <a:lnTo>
                        <a:pt x="0" y="2160"/>
                      </a:lnTo>
                      <a:lnTo>
                        <a:pt x="0" y="540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415" name="AutoShape 402"/>
                <p:cNvSpPr>
                  <a:spLocks noChangeArrowheads="1"/>
                </p:cNvSpPr>
                <p:nvPr/>
              </p:nvSpPr>
              <p:spPr bwMode="auto">
                <a:xfrm>
                  <a:off x="7920" y="1980"/>
                  <a:ext cx="180" cy="1620"/>
                </a:xfrm>
                <a:prstGeom prst="flowChartTerminator">
                  <a:avLst/>
                </a:prstGeom>
                <a:solidFill>
                  <a:srgbClr val="0000FF"/>
                </a:solidFill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p:grpSp>
        </p:grpSp>
      </p:grpSp>
      <p:grpSp>
        <p:nvGrpSpPr>
          <p:cNvPr id="422" name="Group 403"/>
          <p:cNvGrpSpPr>
            <a:grpSpLocks/>
          </p:cNvGrpSpPr>
          <p:nvPr/>
        </p:nvGrpSpPr>
        <p:grpSpPr bwMode="auto">
          <a:xfrm>
            <a:off x="9067271" y="926515"/>
            <a:ext cx="1444664" cy="1115540"/>
            <a:chOff x="0" y="2304"/>
            <a:chExt cx="1488" cy="1488"/>
          </a:xfrm>
        </p:grpSpPr>
        <p:sp>
          <p:nvSpPr>
            <p:cNvPr id="423" name="AutoShape 404"/>
            <p:cNvSpPr>
              <a:spLocks noChangeArrowheads="1"/>
            </p:cNvSpPr>
            <p:nvPr/>
          </p:nvSpPr>
          <p:spPr bwMode="auto">
            <a:xfrm>
              <a:off x="0" y="2304"/>
              <a:ext cx="1488" cy="1488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FF0066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F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grpSp>
          <p:nvGrpSpPr>
            <p:cNvPr id="424" name="Group 416"/>
            <p:cNvGrpSpPr>
              <a:grpSpLocks/>
            </p:cNvGrpSpPr>
            <p:nvPr/>
          </p:nvGrpSpPr>
          <p:grpSpPr bwMode="auto">
            <a:xfrm rot="-5400000">
              <a:off x="717" y="2778"/>
              <a:ext cx="53" cy="186"/>
              <a:chOff x="7200" y="1440"/>
              <a:chExt cx="1080" cy="2700"/>
            </a:xfrm>
          </p:grpSpPr>
          <p:sp>
            <p:nvSpPr>
              <p:cNvPr id="437" name="Freeform 406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38" name="AutoShape 407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425" name="Group 408"/>
            <p:cNvGrpSpPr>
              <a:grpSpLocks/>
            </p:cNvGrpSpPr>
            <p:nvPr/>
          </p:nvGrpSpPr>
          <p:grpSpPr bwMode="auto">
            <a:xfrm rot="-5400000">
              <a:off x="718" y="3145"/>
              <a:ext cx="52" cy="186"/>
              <a:chOff x="7200" y="1440"/>
              <a:chExt cx="1080" cy="2700"/>
            </a:xfrm>
          </p:grpSpPr>
          <p:sp>
            <p:nvSpPr>
              <p:cNvPr id="435" name="Freeform 409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36" name="AutoShape 410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426" name="Group 411"/>
            <p:cNvGrpSpPr>
              <a:grpSpLocks/>
            </p:cNvGrpSpPr>
            <p:nvPr/>
          </p:nvGrpSpPr>
          <p:grpSpPr bwMode="auto">
            <a:xfrm rot="-5400000">
              <a:off x="718" y="2961"/>
              <a:ext cx="52" cy="186"/>
              <a:chOff x="7200" y="1440"/>
              <a:chExt cx="1080" cy="2700"/>
            </a:xfrm>
          </p:grpSpPr>
          <p:sp>
            <p:nvSpPr>
              <p:cNvPr id="433" name="Freeform 412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34" name="AutoShape 413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427" name="Group 414"/>
            <p:cNvGrpSpPr>
              <a:grpSpLocks/>
            </p:cNvGrpSpPr>
            <p:nvPr/>
          </p:nvGrpSpPr>
          <p:grpSpPr bwMode="auto">
            <a:xfrm>
              <a:off x="811" y="3054"/>
              <a:ext cx="53" cy="184"/>
              <a:chOff x="7200" y="1440"/>
              <a:chExt cx="1080" cy="2700"/>
            </a:xfrm>
          </p:grpSpPr>
          <p:sp>
            <p:nvSpPr>
              <p:cNvPr id="431" name="Freeform 415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32" name="AutoShape 416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428" name="Group 417"/>
            <p:cNvGrpSpPr>
              <a:grpSpLocks/>
            </p:cNvGrpSpPr>
            <p:nvPr/>
          </p:nvGrpSpPr>
          <p:grpSpPr bwMode="auto">
            <a:xfrm>
              <a:off x="811" y="2870"/>
              <a:ext cx="53" cy="184"/>
              <a:chOff x="7200" y="1440"/>
              <a:chExt cx="1080" cy="2700"/>
            </a:xfrm>
          </p:grpSpPr>
          <p:sp>
            <p:nvSpPr>
              <p:cNvPr id="429" name="Freeform 418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30" name="AutoShape 419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439" name="Group 420"/>
          <p:cNvGrpSpPr>
            <a:grpSpLocks/>
          </p:cNvGrpSpPr>
          <p:nvPr/>
        </p:nvGrpSpPr>
        <p:grpSpPr bwMode="auto">
          <a:xfrm>
            <a:off x="9067271" y="926515"/>
            <a:ext cx="1444664" cy="1115540"/>
            <a:chOff x="0" y="1920"/>
            <a:chExt cx="1488" cy="1488"/>
          </a:xfrm>
        </p:grpSpPr>
        <p:sp>
          <p:nvSpPr>
            <p:cNvPr id="440" name="AutoShape 421"/>
            <p:cNvSpPr>
              <a:spLocks noChangeArrowheads="1"/>
            </p:cNvSpPr>
            <p:nvPr/>
          </p:nvSpPr>
          <p:spPr bwMode="auto">
            <a:xfrm>
              <a:off x="0" y="1920"/>
              <a:ext cx="1488" cy="1488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FF0066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F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grpSp>
          <p:nvGrpSpPr>
            <p:cNvPr id="441" name="Group 422"/>
            <p:cNvGrpSpPr>
              <a:grpSpLocks/>
            </p:cNvGrpSpPr>
            <p:nvPr/>
          </p:nvGrpSpPr>
          <p:grpSpPr bwMode="auto">
            <a:xfrm rot="-5400000">
              <a:off x="717" y="2394"/>
              <a:ext cx="53" cy="186"/>
              <a:chOff x="7200" y="1440"/>
              <a:chExt cx="1080" cy="2700"/>
            </a:xfrm>
          </p:grpSpPr>
          <p:sp>
            <p:nvSpPr>
              <p:cNvPr id="454" name="Freeform 423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55" name="AutoShape 424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442" name="Group 425"/>
            <p:cNvGrpSpPr>
              <a:grpSpLocks/>
            </p:cNvGrpSpPr>
            <p:nvPr/>
          </p:nvGrpSpPr>
          <p:grpSpPr bwMode="auto">
            <a:xfrm rot="-5400000">
              <a:off x="718" y="2761"/>
              <a:ext cx="52" cy="186"/>
              <a:chOff x="7200" y="1440"/>
              <a:chExt cx="1080" cy="2700"/>
            </a:xfrm>
          </p:grpSpPr>
          <p:sp>
            <p:nvSpPr>
              <p:cNvPr id="452" name="Freeform 426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53" name="AutoShape 427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443" name="Group 428"/>
            <p:cNvGrpSpPr>
              <a:grpSpLocks/>
            </p:cNvGrpSpPr>
            <p:nvPr/>
          </p:nvGrpSpPr>
          <p:grpSpPr bwMode="auto">
            <a:xfrm rot="-5400000">
              <a:off x="718" y="2577"/>
              <a:ext cx="52" cy="186"/>
              <a:chOff x="7200" y="1440"/>
              <a:chExt cx="1080" cy="2700"/>
            </a:xfrm>
          </p:grpSpPr>
          <p:sp>
            <p:nvSpPr>
              <p:cNvPr id="450" name="Freeform 429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51" name="AutoShape 430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444" name="Group 431"/>
            <p:cNvGrpSpPr>
              <a:grpSpLocks/>
            </p:cNvGrpSpPr>
            <p:nvPr/>
          </p:nvGrpSpPr>
          <p:grpSpPr bwMode="auto">
            <a:xfrm>
              <a:off x="624" y="2670"/>
              <a:ext cx="53" cy="184"/>
              <a:chOff x="7200" y="1440"/>
              <a:chExt cx="1080" cy="2700"/>
            </a:xfrm>
          </p:grpSpPr>
          <p:sp>
            <p:nvSpPr>
              <p:cNvPr id="448" name="Freeform 432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49" name="AutoShape 433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445" name="Group 434"/>
            <p:cNvGrpSpPr>
              <a:grpSpLocks/>
            </p:cNvGrpSpPr>
            <p:nvPr/>
          </p:nvGrpSpPr>
          <p:grpSpPr bwMode="auto">
            <a:xfrm>
              <a:off x="811" y="2486"/>
              <a:ext cx="53" cy="184"/>
              <a:chOff x="7200" y="1440"/>
              <a:chExt cx="1080" cy="2700"/>
            </a:xfrm>
          </p:grpSpPr>
          <p:sp>
            <p:nvSpPr>
              <p:cNvPr id="446" name="Freeform 435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47" name="AutoShape 436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456" name="Group 437"/>
          <p:cNvGrpSpPr>
            <a:grpSpLocks/>
          </p:cNvGrpSpPr>
          <p:nvPr/>
        </p:nvGrpSpPr>
        <p:grpSpPr bwMode="auto">
          <a:xfrm>
            <a:off x="9067271" y="926515"/>
            <a:ext cx="1444664" cy="1115540"/>
            <a:chOff x="720" y="1968"/>
            <a:chExt cx="1488" cy="1488"/>
          </a:xfrm>
        </p:grpSpPr>
        <p:sp>
          <p:nvSpPr>
            <p:cNvPr id="457" name="AutoShape 438"/>
            <p:cNvSpPr>
              <a:spLocks noChangeArrowheads="1"/>
            </p:cNvSpPr>
            <p:nvPr/>
          </p:nvSpPr>
          <p:spPr bwMode="auto">
            <a:xfrm>
              <a:off x="720" y="1968"/>
              <a:ext cx="1488" cy="1488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FF0066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F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grpSp>
          <p:nvGrpSpPr>
            <p:cNvPr id="458" name="Group 439"/>
            <p:cNvGrpSpPr>
              <a:grpSpLocks/>
            </p:cNvGrpSpPr>
            <p:nvPr/>
          </p:nvGrpSpPr>
          <p:grpSpPr bwMode="auto">
            <a:xfrm>
              <a:off x="1440" y="2718"/>
              <a:ext cx="53" cy="184"/>
              <a:chOff x="7200" y="1440"/>
              <a:chExt cx="1080" cy="2700"/>
            </a:xfrm>
          </p:grpSpPr>
          <p:sp>
            <p:nvSpPr>
              <p:cNvPr id="462" name="Freeform 440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63" name="AutoShape 441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459" name="Group 442"/>
            <p:cNvGrpSpPr>
              <a:grpSpLocks/>
            </p:cNvGrpSpPr>
            <p:nvPr/>
          </p:nvGrpSpPr>
          <p:grpSpPr bwMode="auto">
            <a:xfrm>
              <a:off x="1440" y="2534"/>
              <a:ext cx="53" cy="184"/>
              <a:chOff x="7200" y="1440"/>
              <a:chExt cx="1080" cy="2700"/>
            </a:xfrm>
          </p:grpSpPr>
          <p:sp>
            <p:nvSpPr>
              <p:cNvPr id="460" name="Freeform 443"/>
              <p:cNvSpPr>
                <a:spLocks/>
              </p:cNvSpPr>
              <p:nvPr/>
            </p:nvSpPr>
            <p:spPr bwMode="auto">
              <a:xfrm>
                <a:off x="7200" y="1440"/>
                <a:ext cx="1080" cy="2700"/>
              </a:xfrm>
              <a:custGeom>
                <a:avLst/>
                <a:gdLst>
                  <a:gd name="T0" fmla="*/ 540 w 1080"/>
                  <a:gd name="T1" fmla="*/ 0 h 2700"/>
                  <a:gd name="T2" fmla="*/ 1080 w 1080"/>
                  <a:gd name="T3" fmla="*/ 540 h 2700"/>
                  <a:gd name="T4" fmla="*/ 1080 w 1080"/>
                  <a:gd name="T5" fmla="*/ 2160 h 2700"/>
                  <a:gd name="T6" fmla="*/ 540 w 1080"/>
                  <a:gd name="T7" fmla="*/ 2700 h 2700"/>
                  <a:gd name="T8" fmla="*/ 0 w 1080"/>
                  <a:gd name="T9" fmla="*/ 2160 h 2700"/>
                  <a:gd name="T10" fmla="*/ 0 w 1080"/>
                  <a:gd name="T11" fmla="*/ 540 h 2700"/>
                  <a:gd name="T12" fmla="*/ 540 w 1080"/>
                  <a:gd name="T13" fmla="*/ 0 h 2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0"/>
                  <a:gd name="T22" fmla="*/ 0 h 2700"/>
                  <a:gd name="T23" fmla="*/ 1080 w 1080"/>
                  <a:gd name="T24" fmla="*/ 2700 h 2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0" h="2700">
                    <a:moveTo>
                      <a:pt x="540" y="0"/>
                    </a:moveTo>
                    <a:lnTo>
                      <a:pt x="1080" y="540"/>
                    </a:lnTo>
                    <a:lnTo>
                      <a:pt x="1080" y="2160"/>
                    </a:lnTo>
                    <a:lnTo>
                      <a:pt x="540" y="2700"/>
                    </a:lnTo>
                    <a:lnTo>
                      <a:pt x="0" y="2160"/>
                    </a:lnTo>
                    <a:lnTo>
                      <a:pt x="0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61" name="AutoShape 444"/>
              <p:cNvSpPr>
                <a:spLocks noChangeArrowheads="1"/>
              </p:cNvSpPr>
              <p:nvPr/>
            </p:nvSpPr>
            <p:spPr bwMode="auto">
              <a:xfrm>
                <a:off x="7920" y="1980"/>
                <a:ext cx="180" cy="1620"/>
              </a:xfrm>
              <a:prstGeom prst="flowChartTerminator">
                <a:avLst/>
              </a:prstGeom>
              <a:solidFill>
                <a:srgbClr val="0000FF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464" name="Group 445"/>
          <p:cNvGrpSpPr>
            <a:grpSpLocks/>
          </p:cNvGrpSpPr>
          <p:nvPr/>
        </p:nvGrpSpPr>
        <p:grpSpPr bwMode="auto">
          <a:xfrm>
            <a:off x="8925807" y="544548"/>
            <a:ext cx="1864245" cy="1583095"/>
            <a:chOff x="6151" y="1376"/>
            <a:chExt cx="2520" cy="2160"/>
          </a:xfrm>
        </p:grpSpPr>
        <p:sp>
          <p:nvSpPr>
            <p:cNvPr id="465" name="AutoShape 446"/>
            <p:cNvSpPr>
              <a:spLocks noChangeArrowheads="1"/>
            </p:cNvSpPr>
            <p:nvPr/>
          </p:nvSpPr>
          <p:spPr bwMode="auto">
            <a:xfrm>
              <a:off x="6151" y="1376"/>
              <a:ext cx="2520" cy="2160"/>
            </a:xfrm>
            <a:prstGeom prst="irregularSeal2">
              <a:avLst/>
            </a:prstGeom>
            <a:gradFill rotWithShape="1">
              <a:gsLst>
                <a:gs pos="0">
                  <a:srgbClr val="FFCCFF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466" name="WordArt 447"/>
            <p:cNvSpPr>
              <a:spLocks noChangeArrowheads="1" noChangeShapeType="1" noTextEdit="1"/>
            </p:cNvSpPr>
            <p:nvPr/>
          </p:nvSpPr>
          <p:spPr bwMode="auto">
            <a:xfrm>
              <a:off x="6660" y="2171"/>
              <a:ext cx="1440" cy="5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 dirty="0" err="1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VNI-Souvir"/>
                </a:rPr>
                <a:t>H</a:t>
              </a:r>
              <a:r>
                <a:rPr lang="en-US" sz="3200" kern="10" dirty="0" err="1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VNI-Souvir"/>
                </a:rPr>
                <a:t>eát</a:t>
              </a:r>
              <a:r>
                <a:rPr lang="en-US" sz="3200" kern="10" dirty="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VNI-Souvir"/>
                </a:rPr>
                <a:t> </a:t>
              </a:r>
              <a:r>
                <a:rPr lang="en-US" sz="3600" kern="10" dirty="0" err="1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VNI-Souvir"/>
                </a:rPr>
                <a:t>giôø</a:t>
              </a:r>
              <a:endPara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Souvir"/>
              </a:endParaRPr>
            </a:p>
          </p:txBody>
        </p:sp>
      </p:grpSp>
      <p:sp>
        <p:nvSpPr>
          <p:cNvPr id="467" name="Oval 34"/>
          <p:cNvSpPr>
            <a:spLocks noChangeArrowheads="1"/>
          </p:cNvSpPr>
          <p:nvPr/>
        </p:nvSpPr>
        <p:spPr bwMode="auto">
          <a:xfrm>
            <a:off x="6659562" y="3367881"/>
            <a:ext cx="712934" cy="626781"/>
          </a:xfrm>
          <a:prstGeom prst="ellipse">
            <a:avLst/>
          </a:prstGeom>
          <a:noFill/>
          <a:ln w="317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8" name="TextBox 467"/>
          <p:cNvSpPr txBox="1"/>
          <p:nvPr/>
        </p:nvSpPr>
        <p:spPr>
          <a:xfrm>
            <a:off x="3840161" y="1234281"/>
            <a:ext cx="5181601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pt-BR" sz="2400" dirty="0" smtClean="0">
                <a:solidFill>
                  <a:srgbClr val="3737FF"/>
                </a:solidFill>
              </a:rPr>
              <a:t>Cho hàm số </a:t>
            </a:r>
            <a:r>
              <a:rPr lang="pt-BR" sz="2400" i="1" dirty="0" smtClean="0">
                <a:solidFill>
                  <a:srgbClr val="3737FF"/>
                </a:solidFill>
              </a:rPr>
              <a:t>f(x) = x</a:t>
            </a:r>
            <a:r>
              <a:rPr lang="pt-BR" sz="2400" i="1" baseline="30000" dirty="0" smtClean="0">
                <a:solidFill>
                  <a:srgbClr val="3737FF"/>
                </a:solidFill>
              </a:rPr>
              <a:t>3</a:t>
            </a:r>
            <a:r>
              <a:rPr lang="pt-BR" sz="2400" i="1" dirty="0" smtClean="0">
                <a:solidFill>
                  <a:srgbClr val="3737FF"/>
                </a:solidFill>
              </a:rPr>
              <a:t> – 10x</a:t>
            </a:r>
            <a:r>
              <a:rPr lang="pt-BR" sz="2400" i="1" baseline="30000" dirty="0" smtClean="0">
                <a:solidFill>
                  <a:srgbClr val="3737FF"/>
                </a:solidFill>
              </a:rPr>
              <a:t>2</a:t>
            </a:r>
            <a:r>
              <a:rPr lang="pt-BR" sz="2400" i="1" dirty="0" smtClean="0">
                <a:solidFill>
                  <a:srgbClr val="3737FF"/>
                </a:solidFill>
              </a:rPr>
              <a:t> + 1</a:t>
            </a:r>
            <a:r>
              <a:rPr lang="pt-BR" sz="2400" dirty="0" smtClean="0">
                <a:solidFill>
                  <a:srgbClr val="3737FF"/>
                </a:solidFill>
              </a:rPr>
              <a:t>. Có thể khẳng </a:t>
            </a:r>
            <a:r>
              <a:rPr lang="vi-VN" sz="2400" dirty="0" smtClean="0">
                <a:solidFill>
                  <a:srgbClr val="3737FF"/>
                </a:solidFill>
              </a:rPr>
              <a:t>định</a:t>
            </a:r>
            <a:r>
              <a:rPr lang="en-US" sz="2400" dirty="0" smtClean="0">
                <a:solidFill>
                  <a:srgbClr val="3737FF"/>
                </a:solidFill>
              </a:rPr>
              <a:t> </a:t>
            </a:r>
            <a:r>
              <a:rPr lang="pt-BR" sz="2400" dirty="0" smtClean="0">
                <a:solidFill>
                  <a:srgbClr val="3737FF"/>
                </a:solidFill>
              </a:rPr>
              <a:t>phương trình </a:t>
            </a:r>
            <a:r>
              <a:rPr lang="pt-BR" sz="2400" i="1" dirty="0" smtClean="0">
                <a:solidFill>
                  <a:srgbClr val="3737FF"/>
                </a:solidFill>
              </a:rPr>
              <a:t>f(x) = 0</a:t>
            </a:r>
            <a:endParaRPr lang="en-US" sz="2400" dirty="0" smtClean="0">
              <a:solidFill>
                <a:srgbClr val="3737FF"/>
              </a:solidFill>
            </a:endParaRPr>
          </a:p>
        </p:txBody>
      </p:sp>
      <p:sp>
        <p:nvSpPr>
          <p:cNvPr id="469" name="Rectangle 468"/>
          <p:cNvSpPr/>
          <p:nvPr/>
        </p:nvSpPr>
        <p:spPr>
          <a:xfrm>
            <a:off x="4055163" y="3310552"/>
            <a:ext cx="6109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 smtClean="0">
                <a:solidFill>
                  <a:srgbClr val="3737FF"/>
                </a:solidFill>
              </a:rPr>
              <a:t>A. </a:t>
            </a:r>
            <a:r>
              <a:rPr lang="pt-BR" sz="2400" dirty="0" smtClean="0">
                <a:solidFill>
                  <a:srgbClr val="3737FF"/>
                </a:solidFill>
              </a:rPr>
              <a:t>Chỉ I.		</a:t>
            </a:r>
            <a:r>
              <a:rPr lang="pt-BR" sz="2400" b="1" dirty="0" smtClean="0">
                <a:solidFill>
                  <a:srgbClr val="3737FF"/>
                </a:solidFill>
              </a:rPr>
              <a:t>B.   </a:t>
            </a:r>
            <a:r>
              <a:rPr lang="pt-BR" sz="2400" dirty="0" smtClean="0">
                <a:solidFill>
                  <a:srgbClr val="3737FF"/>
                </a:solidFill>
              </a:rPr>
              <a:t>I và II.	</a:t>
            </a:r>
          </a:p>
          <a:p>
            <a:pPr>
              <a:lnSpc>
                <a:spcPct val="150000"/>
              </a:lnSpc>
            </a:pPr>
            <a:r>
              <a:rPr lang="pt-BR" sz="2400" b="1" dirty="0" smtClean="0">
                <a:solidFill>
                  <a:srgbClr val="3737FF"/>
                </a:solidFill>
              </a:rPr>
              <a:t>C. </a:t>
            </a:r>
            <a:r>
              <a:rPr lang="pt-BR" sz="2400" dirty="0" smtClean="0">
                <a:solidFill>
                  <a:srgbClr val="3737FF"/>
                </a:solidFill>
              </a:rPr>
              <a:t>Chỉ II.		</a:t>
            </a:r>
            <a:r>
              <a:rPr lang="pt-BR" sz="2400" b="1" dirty="0" smtClean="0">
                <a:solidFill>
                  <a:srgbClr val="3737FF"/>
                </a:solidFill>
              </a:rPr>
              <a:t>D. </a:t>
            </a:r>
            <a:r>
              <a:rPr lang="pt-BR" sz="2400" dirty="0" smtClean="0">
                <a:solidFill>
                  <a:srgbClr val="3737FF"/>
                </a:solidFill>
              </a:rPr>
              <a:t>Chỉ III.</a:t>
            </a:r>
            <a:endParaRPr lang="en-US" sz="2400" dirty="0">
              <a:solidFill>
                <a:srgbClr val="3737FF"/>
              </a:solidFill>
            </a:endParaRPr>
          </a:p>
        </p:txBody>
      </p:sp>
      <p:sp>
        <p:nvSpPr>
          <p:cNvPr id="470" name="TextBox 469"/>
          <p:cNvSpPr txBox="1"/>
          <p:nvPr/>
        </p:nvSpPr>
        <p:spPr>
          <a:xfrm>
            <a:off x="3763962" y="863461"/>
            <a:ext cx="1450763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50B37"/>
                </a:solidFill>
              </a:rPr>
              <a:t>Câu</a:t>
            </a:r>
            <a:r>
              <a:rPr lang="en-US" sz="2800" b="1" dirty="0" smtClean="0">
                <a:solidFill>
                  <a:srgbClr val="C50B37"/>
                </a:solidFill>
              </a:rPr>
              <a:t> 4:</a:t>
            </a:r>
            <a:endParaRPr lang="en-US" sz="2800" b="1" dirty="0">
              <a:solidFill>
                <a:srgbClr val="C50B37"/>
              </a:solidFill>
            </a:endParaRPr>
          </a:p>
        </p:txBody>
      </p:sp>
      <p:sp>
        <p:nvSpPr>
          <p:cNvPr id="471" name="Rectangle 470"/>
          <p:cNvSpPr/>
          <p:nvPr/>
        </p:nvSpPr>
        <p:spPr>
          <a:xfrm>
            <a:off x="3806163" y="476480"/>
            <a:ext cx="498699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TẬP TRẮC NGHIỆM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2" name="Rectangle 471"/>
          <p:cNvSpPr/>
          <p:nvPr/>
        </p:nvSpPr>
        <p:spPr>
          <a:xfrm>
            <a:off x="3787775" y="2301081"/>
            <a:ext cx="71389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pt-BR" sz="2400" dirty="0" smtClean="0">
                <a:solidFill>
                  <a:srgbClr val="3737FF"/>
                </a:solidFill>
              </a:rPr>
              <a:t>có nghiệm thuộc khoảng nào trong các khoảng sau đây?		I. (–1; 0).	II. (0; 1).	III. (1; 2).</a:t>
            </a:r>
            <a:endParaRPr lang="en-US" sz="2400" dirty="0" smtClean="0">
              <a:solidFill>
                <a:srgbClr val="3737FF"/>
              </a:solidFill>
            </a:endParaRPr>
          </a:p>
        </p:txBody>
      </p:sp>
      <p:sp>
        <p:nvSpPr>
          <p:cNvPr id="473" name="TextBox 472"/>
          <p:cNvSpPr txBox="1"/>
          <p:nvPr/>
        </p:nvSpPr>
        <p:spPr>
          <a:xfrm>
            <a:off x="3840162" y="4434681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HD: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74" name="TextBox 473"/>
          <p:cNvSpPr txBox="1"/>
          <p:nvPr/>
        </p:nvSpPr>
        <p:spPr>
          <a:xfrm>
            <a:off x="4373563" y="4282281"/>
            <a:ext cx="65071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66"/>
                </a:solidFill>
              </a:rPr>
              <a:t> f(x) </a:t>
            </a:r>
            <a:r>
              <a:rPr lang="en-US" sz="2400" dirty="0" err="1" smtClean="0">
                <a:solidFill>
                  <a:srgbClr val="FF0066"/>
                </a:solidFill>
              </a:rPr>
              <a:t>liên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</a:rPr>
              <a:t>tục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</a:rPr>
              <a:t>trên</a:t>
            </a:r>
            <a:r>
              <a:rPr lang="en-US" sz="2400" dirty="0" smtClean="0">
                <a:solidFill>
                  <a:srgbClr val="FF0066"/>
                </a:solidFill>
              </a:rPr>
              <a:t> R.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66"/>
                </a:solidFill>
              </a:rPr>
              <a:t>f(-1) =-10; f(0)=1; f(1)=-8; f(2)=-31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66"/>
                </a:solidFill>
                <a:latin typeface="Tiger Expert"/>
              </a:rPr>
              <a:t>⇒ </a:t>
            </a:r>
            <a:r>
              <a:rPr lang="en-US" sz="2400" dirty="0" smtClean="0">
                <a:solidFill>
                  <a:srgbClr val="FF0066"/>
                </a:solidFill>
                <a:latin typeface="+mj-lt"/>
              </a:rPr>
              <a:t>f(-1)f(0)&lt;0; f(0)f(1)&lt;0, f(1)f(2)&gt;0</a:t>
            </a:r>
            <a:r>
              <a:rPr lang="en-US" sz="2400" dirty="0" smtClean="0">
                <a:solidFill>
                  <a:srgbClr val="FF0066"/>
                </a:solidFill>
                <a:latin typeface="Tiger Expert"/>
              </a:rPr>
              <a:t>⇒ </a:t>
            </a:r>
            <a:r>
              <a:rPr lang="en-US" sz="2400" dirty="0" err="1" smtClean="0">
                <a:solidFill>
                  <a:srgbClr val="FF0066"/>
                </a:solidFill>
                <a:latin typeface="+mj-lt"/>
              </a:rPr>
              <a:t>Chọn</a:t>
            </a:r>
            <a:r>
              <a:rPr lang="en-US" sz="2400" dirty="0" smtClean="0">
                <a:solidFill>
                  <a:srgbClr val="FF0066"/>
                </a:solidFill>
                <a:latin typeface="+mj-lt"/>
              </a:rPr>
              <a:t> B.</a:t>
            </a:r>
            <a:endParaRPr lang="en-US" sz="2400" dirty="0">
              <a:solidFill>
                <a:srgbClr val="FF0066"/>
              </a:solidFill>
            </a:endParaRPr>
          </a:p>
        </p:txBody>
      </p:sp>
      <p:sp>
        <p:nvSpPr>
          <p:cNvPr id="475" name="Rectangle 474"/>
          <p:cNvSpPr/>
          <p:nvPr/>
        </p:nvSpPr>
        <p:spPr>
          <a:xfrm>
            <a:off x="106362" y="1158081"/>
            <a:ext cx="3657600" cy="915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900" dirty="0" err="1" smtClean="0">
                <a:solidFill>
                  <a:srgbClr val="3737FF"/>
                </a:solidFill>
              </a:rPr>
              <a:t>Hàm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số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i="1" dirty="0" smtClean="0">
                <a:solidFill>
                  <a:srgbClr val="3737FF"/>
                </a:solidFill>
              </a:rPr>
              <a:t>f(x)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được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gọi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là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b="1" dirty="0" err="1" smtClean="0">
                <a:solidFill>
                  <a:srgbClr val="3737FF"/>
                </a:solidFill>
              </a:rPr>
              <a:t>liên</a:t>
            </a:r>
            <a:r>
              <a:rPr lang="en-US" sz="1900" b="1" dirty="0" smtClean="0">
                <a:solidFill>
                  <a:srgbClr val="3737FF"/>
                </a:solidFill>
              </a:rPr>
              <a:t> </a:t>
            </a:r>
            <a:r>
              <a:rPr lang="en-US" sz="1900" b="1" dirty="0" err="1" smtClean="0">
                <a:solidFill>
                  <a:srgbClr val="3737FF"/>
                </a:solidFill>
              </a:rPr>
              <a:t>tục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tại</a:t>
            </a:r>
            <a:r>
              <a:rPr lang="en-US" sz="1900" dirty="0" smtClean="0">
                <a:solidFill>
                  <a:srgbClr val="3737FF"/>
                </a:solidFill>
              </a:rPr>
              <a:t>  x</a:t>
            </a:r>
            <a:r>
              <a:rPr lang="en-US" sz="1900" baseline="-25000" dirty="0" smtClean="0">
                <a:solidFill>
                  <a:srgbClr val="3737FF"/>
                </a:solidFill>
              </a:rPr>
              <a:t>0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nếu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endParaRPr lang="en-US" sz="1900" dirty="0"/>
          </a:p>
        </p:txBody>
      </p:sp>
      <p:pic>
        <p:nvPicPr>
          <p:cNvPr id="476" name="Picture 7" descr="noidu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2209" y="472282"/>
            <a:ext cx="339935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7" name="TextBox 476"/>
          <p:cNvSpPr txBox="1"/>
          <p:nvPr/>
        </p:nvSpPr>
        <p:spPr>
          <a:xfrm>
            <a:off x="0" y="1002704"/>
            <a:ext cx="3687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I. HÀM SỐ LIÊN TỤC TẠI MỘT ĐIỂM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78" name="TextBox 477"/>
          <p:cNvSpPr txBox="1"/>
          <p:nvPr/>
        </p:nvSpPr>
        <p:spPr>
          <a:xfrm>
            <a:off x="106362" y="4197151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</a:rPr>
              <a:t>*</a:t>
            </a:r>
            <a:r>
              <a:rPr lang="en-US" dirty="0" err="1" smtClean="0">
                <a:solidFill>
                  <a:srgbClr val="009900"/>
                </a:solidFill>
              </a:rPr>
              <a:t>Tổng</a:t>
            </a:r>
            <a:r>
              <a:rPr lang="en-US" dirty="0" smtClean="0">
                <a:solidFill>
                  <a:srgbClr val="009900"/>
                </a:solidFill>
              </a:rPr>
              <a:t>, </a:t>
            </a:r>
            <a:r>
              <a:rPr lang="en-US" dirty="0" err="1" smtClean="0">
                <a:solidFill>
                  <a:srgbClr val="009900"/>
                </a:solidFill>
              </a:rPr>
              <a:t>hiệu</a:t>
            </a:r>
            <a:r>
              <a:rPr lang="en-US" dirty="0" smtClean="0">
                <a:solidFill>
                  <a:srgbClr val="009900"/>
                </a:solidFill>
              </a:rPr>
              <a:t>, </a:t>
            </a:r>
            <a:r>
              <a:rPr lang="en-US" dirty="0" err="1" smtClean="0">
                <a:solidFill>
                  <a:srgbClr val="009900"/>
                </a:solidFill>
              </a:rPr>
              <a:t>tích</a:t>
            </a:r>
            <a:r>
              <a:rPr lang="en-US" dirty="0" smtClean="0">
                <a:solidFill>
                  <a:srgbClr val="009900"/>
                </a:solidFill>
              </a:rPr>
              <a:t>, </a:t>
            </a:r>
            <a:r>
              <a:rPr lang="en-US" dirty="0" err="1" smtClean="0">
                <a:solidFill>
                  <a:srgbClr val="009900"/>
                </a:solidFill>
              </a:rPr>
              <a:t>th</a:t>
            </a:r>
            <a:r>
              <a:rPr lang="vi-VN" dirty="0" smtClean="0">
                <a:solidFill>
                  <a:srgbClr val="009900"/>
                </a:solidFill>
              </a:rPr>
              <a:t>ươ</a:t>
            </a:r>
            <a:r>
              <a:rPr lang="en-US" dirty="0" err="1" smtClean="0">
                <a:solidFill>
                  <a:srgbClr val="009900"/>
                </a:solidFill>
              </a:rPr>
              <a:t>ng</a:t>
            </a:r>
            <a:r>
              <a:rPr lang="en-US" dirty="0" smtClean="0">
                <a:solidFill>
                  <a:srgbClr val="009900"/>
                </a:solidFill>
              </a:rPr>
              <a:t> (</a:t>
            </a:r>
            <a:r>
              <a:rPr lang="en-US" dirty="0" err="1" smtClean="0">
                <a:solidFill>
                  <a:srgbClr val="009900"/>
                </a:solidFill>
              </a:rPr>
              <a:t>tại</a:t>
            </a:r>
            <a:r>
              <a:rPr lang="en-US" dirty="0" smtClean="0">
                <a:solidFill>
                  <a:srgbClr val="009900"/>
                </a:solidFill>
              </a:rPr>
              <a:t> x</a:t>
            </a:r>
            <a:r>
              <a:rPr lang="en-US" baseline="-25000" dirty="0" smtClean="0">
                <a:solidFill>
                  <a:srgbClr val="009900"/>
                </a:solidFill>
              </a:rPr>
              <a:t>0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en-US" dirty="0" err="1" smtClean="0">
                <a:solidFill>
                  <a:srgbClr val="009900"/>
                </a:solidFill>
              </a:rPr>
              <a:t>mẫu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en-US" dirty="0" err="1" smtClean="0">
                <a:solidFill>
                  <a:srgbClr val="009900"/>
                </a:solidFill>
              </a:rPr>
              <a:t>khác</a:t>
            </a:r>
            <a:r>
              <a:rPr lang="en-US" dirty="0" smtClean="0">
                <a:solidFill>
                  <a:srgbClr val="009900"/>
                </a:solidFill>
              </a:rPr>
              <a:t> 0) </a:t>
            </a:r>
            <a:r>
              <a:rPr lang="en-US" dirty="0" err="1" smtClean="0">
                <a:solidFill>
                  <a:srgbClr val="009900"/>
                </a:solidFill>
              </a:rPr>
              <a:t>của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en-US" dirty="0" err="1" smtClean="0">
                <a:solidFill>
                  <a:srgbClr val="009900"/>
                </a:solidFill>
              </a:rPr>
              <a:t>các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en-US" dirty="0" err="1" smtClean="0">
                <a:solidFill>
                  <a:srgbClr val="009900"/>
                </a:solidFill>
              </a:rPr>
              <a:t>hàm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en-US" dirty="0" err="1" smtClean="0">
                <a:solidFill>
                  <a:srgbClr val="009900"/>
                </a:solidFill>
              </a:rPr>
              <a:t>số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en-US" dirty="0" err="1" smtClean="0">
                <a:solidFill>
                  <a:srgbClr val="009900"/>
                </a:solidFill>
              </a:rPr>
              <a:t>liên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en-US" dirty="0" err="1" smtClean="0">
                <a:solidFill>
                  <a:srgbClr val="009900"/>
                </a:solidFill>
              </a:rPr>
              <a:t>tục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en-US" dirty="0" err="1" smtClean="0">
                <a:solidFill>
                  <a:srgbClr val="009900"/>
                </a:solidFill>
              </a:rPr>
              <a:t>tại</a:t>
            </a:r>
            <a:r>
              <a:rPr lang="en-US" dirty="0" smtClean="0">
                <a:solidFill>
                  <a:srgbClr val="009900"/>
                </a:solidFill>
              </a:rPr>
              <a:t> x</a:t>
            </a:r>
            <a:r>
              <a:rPr lang="en-US" baseline="-25000" dirty="0" smtClean="0">
                <a:solidFill>
                  <a:srgbClr val="009900"/>
                </a:solidFill>
              </a:rPr>
              <a:t>0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en-US" dirty="0" err="1" smtClean="0">
                <a:solidFill>
                  <a:srgbClr val="009900"/>
                </a:solidFill>
              </a:rPr>
              <a:t>là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en-US" dirty="0" err="1" smtClean="0">
                <a:solidFill>
                  <a:srgbClr val="009900"/>
                </a:solidFill>
              </a:rPr>
              <a:t>l.tục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en-US" dirty="0" err="1" smtClean="0">
                <a:solidFill>
                  <a:srgbClr val="009900"/>
                </a:solidFill>
              </a:rPr>
              <a:t>tại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vi-VN" dirty="0" smtClean="0">
                <a:solidFill>
                  <a:srgbClr val="009900"/>
                </a:solidFill>
              </a:rPr>
              <a:t>đ</a:t>
            </a:r>
            <a:r>
              <a:rPr lang="en-US" dirty="0" err="1" smtClean="0">
                <a:solidFill>
                  <a:srgbClr val="009900"/>
                </a:solidFill>
              </a:rPr>
              <a:t>iểm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vi-VN" dirty="0" smtClean="0">
                <a:solidFill>
                  <a:srgbClr val="009900"/>
                </a:solidFill>
              </a:rPr>
              <a:t>đó</a:t>
            </a:r>
            <a:r>
              <a:rPr lang="en-US" dirty="0" smtClean="0">
                <a:solidFill>
                  <a:srgbClr val="009900"/>
                </a:solidFill>
              </a:rPr>
              <a:t>.</a:t>
            </a:r>
            <a:endParaRPr lang="en-US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3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80"/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80"/>
                                        <p:tgtEl>
                                          <p:spTgt spid="4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80"/>
                                        <p:tgtEl>
                                          <p:spTgt spid="4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9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" grpId="0" animBg="1"/>
      <p:bldP spid="468" grpId="0"/>
      <p:bldP spid="469" grpId="0"/>
      <p:bldP spid="472" grpId="0"/>
      <p:bldP spid="473" grpId="0"/>
      <p:bldP spid="47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k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880725" cy="47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2798127" y="17017"/>
            <a:ext cx="1088073" cy="408411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798127" y="57493"/>
            <a:ext cx="10880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FF3300"/>
                </a:solidFill>
              </a:rPr>
              <a:t>§3</a:t>
            </a:r>
            <a:endParaRPr lang="en-US" sz="2000" b="1" dirty="0">
              <a:solidFill>
                <a:srgbClr val="FF3300"/>
              </a:solidFill>
            </a:endParaRP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1" y="0"/>
            <a:ext cx="184731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800"/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1" y="2973742"/>
            <a:ext cx="184731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800"/>
          </a:p>
        </p:txBody>
      </p:sp>
      <p:sp>
        <p:nvSpPr>
          <p:cNvPr id="13337" name="Rectangle 25"/>
          <p:cNvSpPr>
            <a:spLocks noChangeArrowheads="1"/>
          </p:cNvSpPr>
          <p:nvPr/>
        </p:nvSpPr>
        <p:spPr bwMode="auto">
          <a:xfrm>
            <a:off x="86895" y="2990759"/>
            <a:ext cx="184731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800"/>
          </a:p>
        </p:txBody>
      </p:sp>
      <p:sp>
        <p:nvSpPr>
          <p:cNvPr id="13338" name="Rectangle 26"/>
          <p:cNvSpPr>
            <a:spLocks noChangeArrowheads="1"/>
          </p:cNvSpPr>
          <p:nvPr/>
        </p:nvSpPr>
        <p:spPr bwMode="auto">
          <a:xfrm>
            <a:off x="1" y="2658925"/>
            <a:ext cx="184731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800"/>
          </a:p>
        </p:txBody>
      </p:sp>
      <p:sp>
        <p:nvSpPr>
          <p:cNvPr id="13347" name="AutoShape 35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10427362" y="5964501"/>
            <a:ext cx="215348" cy="16166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800"/>
          </a:p>
        </p:txBody>
      </p:sp>
      <p:sp>
        <p:nvSpPr>
          <p:cNvPr id="39" name="Rectangle 8"/>
          <p:cNvSpPr>
            <a:spLocks noChangeArrowheads="1"/>
          </p:cNvSpPr>
          <p:nvPr/>
        </p:nvSpPr>
        <p:spPr bwMode="auto">
          <a:xfrm>
            <a:off x="2798127" y="0"/>
            <a:ext cx="65284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00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HÀM SỐ LIÊN TỤC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" y="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/>
          </a:p>
        </p:txBody>
      </p:sp>
      <p:sp>
        <p:nvSpPr>
          <p:cNvPr id="19" name="Rectangle 18"/>
          <p:cNvSpPr/>
          <p:nvPr/>
        </p:nvSpPr>
        <p:spPr>
          <a:xfrm>
            <a:off x="2786618" y="476479"/>
            <a:ext cx="516834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III. CỦNG CỐ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1737894" y="1015195"/>
            <a:ext cx="8829255" cy="830997"/>
          </a:xfrm>
          <a:prstGeom prst="rect">
            <a:avLst/>
          </a:prstGeom>
          <a:gradFill rotWithShape="1">
            <a:gsLst>
              <a:gs pos="0">
                <a:srgbClr val="00CC99"/>
              </a:gs>
              <a:gs pos="50000">
                <a:schemeClr val="bg1"/>
              </a:gs>
              <a:gs pos="100000">
                <a:srgbClr val="00CC99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3737FF"/>
                </a:solidFill>
                <a:latin typeface=".VnArial Narrow" pitchFamily="34" charset="0"/>
              </a:rPr>
              <a:t>- N¾m ch¾c ®</a:t>
            </a:r>
            <a:r>
              <a:rPr lang="en-US" sz="2400" b="1" dirty="0" err="1">
                <a:solidFill>
                  <a:srgbClr val="3737FF"/>
                </a:solidFill>
                <a:latin typeface=".VnArial Narrow" pitchFamily="34" charset="0"/>
              </a:rPr>
              <a:t>Þnh</a:t>
            </a:r>
            <a:r>
              <a:rPr lang="en-US" sz="2400" b="1" dirty="0">
                <a:solidFill>
                  <a:srgbClr val="3737FF"/>
                </a:solidFill>
                <a:latin typeface=".VnArial Narrow" pitchFamily="34" charset="0"/>
              </a:rPr>
              <a:t> </a:t>
            </a:r>
            <a:r>
              <a:rPr lang="en-US" sz="2400" b="1" dirty="0" err="1">
                <a:solidFill>
                  <a:srgbClr val="3737FF"/>
                </a:solidFill>
                <a:latin typeface=".VnArial Narrow" pitchFamily="34" charset="0"/>
              </a:rPr>
              <a:t>nghÜa</a:t>
            </a:r>
            <a:r>
              <a:rPr lang="en-US" sz="2400" b="1" dirty="0">
                <a:solidFill>
                  <a:srgbClr val="3737FF"/>
                </a:solidFill>
                <a:latin typeface=".VnArial Narrow" pitchFamily="34" charset="0"/>
              </a:rPr>
              <a:t> </a:t>
            </a:r>
            <a:r>
              <a:rPr lang="en-US" sz="2400" b="1" dirty="0" err="1">
                <a:solidFill>
                  <a:srgbClr val="3737FF"/>
                </a:solidFill>
                <a:latin typeface=".VnArial Narrow" pitchFamily="34" charset="0"/>
              </a:rPr>
              <a:t>hµm</a:t>
            </a:r>
            <a:r>
              <a:rPr lang="en-US" sz="2400" b="1" dirty="0">
                <a:solidFill>
                  <a:srgbClr val="3737FF"/>
                </a:solidFill>
                <a:latin typeface=".VnArial Narrow" pitchFamily="34" charset="0"/>
              </a:rPr>
              <a:t> </a:t>
            </a:r>
            <a:r>
              <a:rPr lang="en-US" sz="2400" b="1" dirty="0" err="1">
                <a:solidFill>
                  <a:srgbClr val="3737FF"/>
                </a:solidFill>
                <a:latin typeface=".VnArial Narrow" pitchFamily="34" charset="0"/>
              </a:rPr>
              <a:t>sè</a:t>
            </a:r>
            <a:r>
              <a:rPr lang="en-US" sz="2400" b="1" dirty="0">
                <a:solidFill>
                  <a:srgbClr val="3737FF"/>
                </a:solidFill>
                <a:latin typeface=".VnArial Narrow" pitchFamily="34" charset="0"/>
              </a:rPr>
              <a:t> t¹i </a:t>
            </a:r>
            <a:r>
              <a:rPr lang="en-US" sz="2400" b="1" dirty="0" err="1">
                <a:solidFill>
                  <a:srgbClr val="3737FF"/>
                </a:solidFill>
                <a:latin typeface=".VnArial Narrow" pitchFamily="34" charset="0"/>
              </a:rPr>
              <a:t>mét</a:t>
            </a:r>
            <a:r>
              <a:rPr lang="en-US" sz="2400" b="1" dirty="0">
                <a:solidFill>
                  <a:srgbClr val="3737FF"/>
                </a:solidFill>
                <a:latin typeface=".VnArial Narrow" pitchFamily="34" charset="0"/>
              </a:rPr>
              <a:t> ®</a:t>
            </a:r>
            <a:r>
              <a:rPr lang="en-US" sz="2400" b="1" dirty="0" err="1">
                <a:solidFill>
                  <a:srgbClr val="3737FF"/>
                </a:solidFill>
                <a:latin typeface=".VnArial Narrow" pitchFamily="34" charset="0"/>
              </a:rPr>
              <a:t>iÓm</a:t>
            </a:r>
            <a:r>
              <a:rPr lang="en-US" sz="2400" b="1" dirty="0">
                <a:solidFill>
                  <a:srgbClr val="3737FF"/>
                </a:solidFill>
                <a:latin typeface=".VnArial Narrow" pitchFamily="34" charset="0"/>
              </a:rPr>
              <a:t> </a:t>
            </a:r>
            <a:r>
              <a:rPr lang="en-US" sz="2400" b="1" dirty="0" err="1">
                <a:solidFill>
                  <a:srgbClr val="3737FF"/>
                </a:solidFill>
                <a:latin typeface=".VnArial Narrow" pitchFamily="34" charset="0"/>
              </a:rPr>
              <a:t>vËn</a:t>
            </a:r>
            <a:r>
              <a:rPr lang="en-US" sz="2400" b="1" dirty="0">
                <a:solidFill>
                  <a:srgbClr val="3737FF"/>
                </a:solidFill>
                <a:latin typeface=".VnArial Narrow" pitchFamily="34" charset="0"/>
              </a:rPr>
              <a:t> </a:t>
            </a:r>
            <a:r>
              <a:rPr lang="en-US" sz="2400" b="1" dirty="0" err="1">
                <a:solidFill>
                  <a:srgbClr val="3737FF"/>
                </a:solidFill>
                <a:latin typeface=".VnArial Narrow" pitchFamily="34" charset="0"/>
              </a:rPr>
              <a:t>dông</a:t>
            </a:r>
            <a:r>
              <a:rPr lang="en-US" sz="2400" b="1" dirty="0">
                <a:solidFill>
                  <a:srgbClr val="3737FF"/>
                </a:solidFill>
                <a:latin typeface=".VnArial Narrow" pitchFamily="34" charset="0"/>
              </a:rPr>
              <a:t> ®</a:t>
            </a:r>
            <a:r>
              <a:rPr lang="en-US" sz="2400" b="1" dirty="0" err="1">
                <a:solidFill>
                  <a:srgbClr val="3737FF"/>
                </a:solidFill>
                <a:latin typeface=".VnArial Narrow" pitchFamily="34" charset="0"/>
              </a:rPr>
              <a:t>Þnh</a:t>
            </a:r>
            <a:r>
              <a:rPr lang="en-US" sz="2400" b="1" dirty="0">
                <a:solidFill>
                  <a:srgbClr val="3737FF"/>
                </a:solidFill>
                <a:latin typeface=".VnArial Narrow" pitchFamily="34" charset="0"/>
              </a:rPr>
              <a:t> </a:t>
            </a:r>
            <a:r>
              <a:rPr lang="en-US" sz="2400" b="1" dirty="0" err="1">
                <a:solidFill>
                  <a:srgbClr val="3737FF"/>
                </a:solidFill>
                <a:latin typeface=".VnArial Narrow" pitchFamily="34" charset="0"/>
              </a:rPr>
              <a:t>nghÜa</a:t>
            </a:r>
            <a:r>
              <a:rPr lang="en-US" sz="2400" b="1" dirty="0">
                <a:solidFill>
                  <a:srgbClr val="3737FF"/>
                </a:solidFill>
                <a:latin typeface=".VnArial Narrow" pitchFamily="34" charset="0"/>
              </a:rPr>
              <a:t> </a:t>
            </a:r>
            <a:r>
              <a:rPr lang="en-US" sz="2400" b="1" dirty="0" err="1">
                <a:solidFill>
                  <a:srgbClr val="3737FF"/>
                </a:solidFill>
                <a:latin typeface=".VnArial Narrow" pitchFamily="34" charset="0"/>
              </a:rPr>
              <a:t>vµo</a:t>
            </a:r>
            <a:r>
              <a:rPr lang="en-US" sz="2400" b="1" dirty="0">
                <a:solidFill>
                  <a:srgbClr val="3737FF"/>
                </a:solidFill>
                <a:latin typeface=".VnArial Narrow" pitchFamily="34" charset="0"/>
              </a:rPr>
              <a:t> </a:t>
            </a:r>
            <a:r>
              <a:rPr lang="en-US" sz="2400" b="1" dirty="0" err="1">
                <a:solidFill>
                  <a:srgbClr val="3737FF"/>
                </a:solidFill>
                <a:latin typeface=".VnArial Narrow" pitchFamily="34" charset="0"/>
              </a:rPr>
              <a:t>gi¶i</a:t>
            </a:r>
            <a:r>
              <a:rPr lang="en-US" sz="2400" b="1" dirty="0">
                <a:solidFill>
                  <a:srgbClr val="3737FF"/>
                </a:solidFill>
                <a:latin typeface=".VnArial Narrow" pitchFamily="34" charset="0"/>
              </a:rPr>
              <a:t> </a:t>
            </a:r>
            <a:r>
              <a:rPr lang="en-US" sz="2400" b="1" dirty="0" err="1">
                <a:solidFill>
                  <a:srgbClr val="3737FF"/>
                </a:solidFill>
                <a:latin typeface=".VnArial Narrow" pitchFamily="34" charset="0"/>
              </a:rPr>
              <a:t>bµi</a:t>
            </a:r>
            <a:r>
              <a:rPr lang="en-US" sz="2400" b="1" dirty="0">
                <a:solidFill>
                  <a:srgbClr val="3737FF"/>
                </a:solidFill>
                <a:latin typeface=".VnArial Narrow" pitchFamily="34" charset="0"/>
              </a:rPr>
              <a:t> </a:t>
            </a:r>
            <a:r>
              <a:rPr lang="en-US" sz="2400" b="1" dirty="0" err="1">
                <a:solidFill>
                  <a:srgbClr val="3737FF"/>
                </a:solidFill>
                <a:latin typeface=".VnArial Narrow" pitchFamily="34" charset="0"/>
              </a:rPr>
              <a:t>to¸n</a:t>
            </a:r>
            <a:r>
              <a:rPr lang="en-US" sz="2400" b="1" dirty="0">
                <a:solidFill>
                  <a:srgbClr val="3737FF"/>
                </a:solidFill>
                <a:latin typeface=".VnArial Narrow" pitchFamily="34" charset="0"/>
              </a:rPr>
              <a:t> </a:t>
            </a:r>
            <a:r>
              <a:rPr lang="en-US" sz="2400" b="1" dirty="0" err="1">
                <a:solidFill>
                  <a:srgbClr val="3737FF"/>
                </a:solidFill>
                <a:latin typeface=".VnArial Narrow" pitchFamily="34" charset="0"/>
              </a:rPr>
              <a:t>xÐt</a:t>
            </a:r>
            <a:r>
              <a:rPr lang="en-US" sz="2400" b="1" dirty="0">
                <a:solidFill>
                  <a:srgbClr val="3737FF"/>
                </a:solidFill>
                <a:latin typeface=".VnArial Narrow" pitchFamily="34" charset="0"/>
              </a:rPr>
              <a:t> </a:t>
            </a:r>
            <a:r>
              <a:rPr lang="en-US" sz="2400" b="1" dirty="0" err="1">
                <a:solidFill>
                  <a:srgbClr val="3737FF"/>
                </a:solidFill>
                <a:latin typeface=".VnArial Narrow" pitchFamily="34" charset="0"/>
              </a:rPr>
              <a:t>tÝnh</a:t>
            </a:r>
            <a:r>
              <a:rPr lang="en-US" sz="2400" b="1" dirty="0">
                <a:solidFill>
                  <a:srgbClr val="3737FF"/>
                </a:solidFill>
                <a:latin typeface=".VnArial Narrow" pitchFamily="34" charset="0"/>
              </a:rPr>
              <a:t> </a:t>
            </a:r>
            <a:r>
              <a:rPr lang="en-US" sz="2400" b="1" dirty="0" err="1">
                <a:solidFill>
                  <a:srgbClr val="3737FF"/>
                </a:solidFill>
                <a:latin typeface=".VnArial Narrow" pitchFamily="34" charset="0"/>
              </a:rPr>
              <a:t>liªn</a:t>
            </a:r>
            <a:r>
              <a:rPr lang="en-US" sz="2400" b="1" dirty="0">
                <a:solidFill>
                  <a:srgbClr val="3737FF"/>
                </a:solidFill>
                <a:latin typeface=".VnArial Narrow" pitchFamily="34" charset="0"/>
              </a:rPr>
              <a:t> </a:t>
            </a:r>
            <a:r>
              <a:rPr lang="en-US" sz="2400" b="1" dirty="0" err="1">
                <a:solidFill>
                  <a:srgbClr val="3737FF"/>
                </a:solidFill>
                <a:latin typeface=".VnArial Narrow" pitchFamily="34" charset="0"/>
              </a:rPr>
              <a:t>tôc</a:t>
            </a:r>
            <a:r>
              <a:rPr lang="en-US" sz="2400" b="1" dirty="0">
                <a:solidFill>
                  <a:srgbClr val="3737FF"/>
                </a:solidFill>
                <a:latin typeface=".VnArial Narrow" pitchFamily="34" charset="0"/>
              </a:rPr>
              <a:t> t¹i </a:t>
            </a:r>
            <a:r>
              <a:rPr lang="en-US" sz="2400" b="1" dirty="0" err="1">
                <a:solidFill>
                  <a:srgbClr val="3737FF"/>
                </a:solidFill>
                <a:latin typeface=".VnArial Narrow" pitchFamily="34" charset="0"/>
              </a:rPr>
              <a:t>mét</a:t>
            </a:r>
            <a:r>
              <a:rPr lang="en-US" sz="2400" b="1" dirty="0">
                <a:solidFill>
                  <a:srgbClr val="3737FF"/>
                </a:solidFill>
                <a:latin typeface=".VnArial Narrow" pitchFamily="34" charset="0"/>
              </a:rPr>
              <a:t> ®</a:t>
            </a:r>
            <a:r>
              <a:rPr lang="en-US" sz="2400" b="1" dirty="0" err="1">
                <a:solidFill>
                  <a:srgbClr val="3737FF"/>
                </a:solidFill>
                <a:latin typeface=".VnArial Narrow" pitchFamily="34" charset="0"/>
              </a:rPr>
              <a:t>iÓm</a:t>
            </a:r>
            <a:r>
              <a:rPr lang="en-US" sz="2400" b="1" dirty="0">
                <a:solidFill>
                  <a:srgbClr val="3737FF"/>
                </a:solidFill>
                <a:latin typeface=".VnArial Narrow" pitchFamily="34" charset="0"/>
              </a:rPr>
              <a:t>.</a:t>
            </a: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319245" y="2014952"/>
            <a:ext cx="80021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 u="sng" dirty="0" err="1">
                <a:solidFill>
                  <a:srgbClr val="FF0000"/>
                </a:solidFill>
                <a:latin typeface=".VnArial Narrow" pitchFamily="34" charset="0"/>
              </a:rPr>
              <a:t>KiÕn</a:t>
            </a:r>
            <a:endParaRPr lang="en-US" sz="2400" b="1" i="1" u="sng" dirty="0">
              <a:solidFill>
                <a:srgbClr val="FF0000"/>
              </a:solidFill>
              <a:latin typeface=".VnArial Narrow" pitchFamily="34" charset="0"/>
            </a:endParaRPr>
          </a:p>
          <a:p>
            <a:r>
              <a:rPr lang="en-US" sz="2400" b="1" i="1" u="sng" dirty="0" err="1">
                <a:solidFill>
                  <a:srgbClr val="FF0000"/>
                </a:solidFill>
                <a:latin typeface=".VnArial Narrow" pitchFamily="34" charset="0"/>
              </a:rPr>
              <a:t>thøc</a:t>
            </a:r>
            <a:r>
              <a:rPr lang="en-US" sz="2400" b="1" dirty="0">
                <a:solidFill>
                  <a:srgbClr val="FF0000"/>
                </a:solidFill>
                <a:latin typeface=".VnArial Narrow" pitchFamily="34" charset="0"/>
              </a:rPr>
              <a:t>:</a:t>
            </a: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1722782" y="1837849"/>
            <a:ext cx="8870813" cy="830997"/>
          </a:xfrm>
          <a:prstGeom prst="rect">
            <a:avLst/>
          </a:prstGeom>
          <a:gradFill rotWithShape="1">
            <a:gsLst>
              <a:gs pos="0">
                <a:srgbClr val="00CC99"/>
              </a:gs>
              <a:gs pos="50000">
                <a:schemeClr val="bg1"/>
              </a:gs>
              <a:gs pos="100000">
                <a:srgbClr val="00CC99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3737FF"/>
                </a:solidFill>
                <a:latin typeface=".VnArial Narrow" pitchFamily="34" charset="0"/>
              </a:rPr>
              <a:t>- N¾m ®</a:t>
            </a:r>
            <a:r>
              <a:rPr lang="en-US" sz="2400" b="1" dirty="0" err="1">
                <a:solidFill>
                  <a:srgbClr val="3737FF"/>
                </a:solidFill>
                <a:latin typeface=".VnArial Narrow" pitchFamily="34" charset="0"/>
              </a:rPr>
              <a:t>Þnh</a:t>
            </a:r>
            <a:r>
              <a:rPr lang="en-US" sz="2400" b="1" dirty="0">
                <a:solidFill>
                  <a:srgbClr val="3737FF"/>
                </a:solidFill>
                <a:latin typeface=".VnArial Narrow" pitchFamily="34" charset="0"/>
              </a:rPr>
              <a:t> </a:t>
            </a:r>
            <a:r>
              <a:rPr lang="en-US" sz="2400" b="1" dirty="0" err="1">
                <a:solidFill>
                  <a:srgbClr val="3737FF"/>
                </a:solidFill>
                <a:latin typeface=".VnArial Narrow" pitchFamily="34" charset="0"/>
              </a:rPr>
              <a:t>nghÜa</a:t>
            </a:r>
            <a:r>
              <a:rPr lang="en-US" sz="2400" b="1" dirty="0">
                <a:solidFill>
                  <a:srgbClr val="3737FF"/>
                </a:solidFill>
                <a:latin typeface=".VnArial Narrow" pitchFamily="34" charset="0"/>
              </a:rPr>
              <a:t> </a:t>
            </a:r>
            <a:r>
              <a:rPr lang="en-US" sz="2400" b="1" dirty="0" err="1">
                <a:solidFill>
                  <a:srgbClr val="3737FF"/>
                </a:solidFill>
                <a:latin typeface=".VnArial Narrow" pitchFamily="34" charset="0"/>
              </a:rPr>
              <a:t>hµm</a:t>
            </a:r>
            <a:r>
              <a:rPr lang="en-US" sz="2400" b="1" dirty="0">
                <a:solidFill>
                  <a:srgbClr val="3737FF"/>
                </a:solidFill>
                <a:latin typeface=".VnArial Narrow" pitchFamily="34" charset="0"/>
              </a:rPr>
              <a:t> </a:t>
            </a:r>
            <a:r>
              <a:rPr lang="en-US" sz="2400" b="1" dirty="0" err="1">
                <a:solidFill>
                  <a:srgbClr val="3737FF"/>
                </a:solidFill>
                <a:latin typeface=".VnArial Narrow" pitchFamily="34" charset="0"/>
              </a:rPr>
              <a:t>sè</a:t>
            </a:r>
            <a:r>
              <a:rPr lang="en-US" sz="2400" b="1" dirty="0">
                <a:solidFill>
                  <a:srgbClr val="3737FF"/>
                </a:solidFill>
                <a:latin typeface=".VnArial Narrow" pitchFamily="34" charset="0"/>
              </a:rPr>
              <a:t> </a:t>
            </a:r>
            <a:r>
              <a:rPr lang="en-US" sz="2400" b="1" dirty="0" err="1">
                <a:solidFill>
                  <a:srgbClr val="3737FF"/>
                </a:solidFill>
                <a:latin typeface=".VnArial Narrow" pitchFamily="34" charset="0"/>
              </a:rPr>
              <a:t>liªn</a:t>
            </a:r>
            <a:r>
              <a:rPr lang="en-US" sz="2400" b="1" dirty="0">
                <a:solidFill>
                  <a:srgbClr val="3737FF"/>
                </a:solidFill>
                <a:latin typeface=".VnArial Narrow" pitchFamily="34" charset="0"/>
              </a:rPr>
              <a:t> </a:t>
            </a:r>
            <a:r>
              <a:rPr lang="en-US" sz="2400" b="1" dirty="0" err="1">
                <a:solidFill>
                  <a:srgbClr val="3737FF"/>
                </a:solidFill>
                <a:latin typeface=".VnArial Narrow" pitchFamily="34" charset="0"/>
              </a:rPr>
              <a:t>tôc</a:t>
            </a:r>
            <a:r>
              <a:rPr lang="en-US" sz="2400" b="1" dirty="0">
                <a:solidFill>
                  <a:srgbClr val="3737FF"/>
                </a:solidFill>
                <a:latin typeface=".VnArial Narrow" pitchFamily="34" charset="0"/>
              </a:rPr>
              <a:t> </a:t>
            </a:r>
            <a:r>
              <a:rPr lang="en-US" sz="2400" b="1" dirty="0" err="1">
                <a:solidFill>
                  <a:srgbClr val="3737FF"/>
                </a:solidFill>
                <a:latin typeface=".VnArial Narrow" pitchFamily="34" charset="0"/>
              </a:rPr>
              <a:t>trªn</a:t>
            </a:r>
            <a:r>
              <a:rPr lang="en-US" sz="2400" b="1" dirty="0">
                <a:solidFill>
                  <a:srgbClr val="3737FF"/>
                </a:solidFill>
                <a:latin typeface=".VnArial Narrow" pitchFamily="34" charset="0"/>
              </a:rPr>
              <a:t> </a:t>
            </a:r>
            <a:r>
              <a:rPr lang="en-US" sz="2400" b="1" dirty="0" err="1">
                <a:solidFill>
                  <a:srgbClr val="3737FF"/>
                </a:solidFill>
                <a:latin typeface=".VnArial Narrow" pitchFamily="34" charset="0"/>
              </a:rPr>
              <a:t>mét</a:t>
            </a:r>
            <a:r>
              <a:rPr lang="en-US" sz="2400" b="1" dirty="0">
                <a:solidFill>
                  <a:srgbClr val="3737FF"/>
                </a:solidFill>
                <a:latin typeface=".VnArial Narrow" pitchFamily="34" charset="0"/>
              </a:rPr>
              <a:t> </a:t>
            </a:r>
            <a:r>
              <a:rPr lang="en-US" sz="2400" b="1" dirty="0" err="1">
                <a:solidFill>
                  <a:srgbClr val="3737FF"/>
                </a:solidFill>
                <a:latin typeface=".VnArial Narrow" pitchFamily="34" charset="0"/>
              </a:rPr>
              <a:t>kho¶ng</a:t>
            </a:r>
            <a:r>
              <a:rPr lang="en-US" sz="2400" b="1" dirty="0">
                <a:solidFill>
                  <a:srgbClr val="3737FF"/>
                </a:solidFill>
                <a:latin typeface=".VnArial Narrow" pitchFamily="34" charset="0"/>
              </a:rPr>
              <a:t>, ®o¹n. </a:t>
            </a:r>
            <a:r>
              <a:rPr lang="en-US" sz="2400" b="1" dirty="0" err="1">
                <a:solidFill>
                  <a:srgbClr val="3737FF"/>
                </a:solidFill>
                <a:latin typeface=".VnArial Narrow" pitchFamily="34" charset="0"/>
              </a:rPr>
              <a:t>TÝnh</a:t>
            </a:r>
            <a:r>
              <a:rPr lang="en-US" sz="2400" b="1" dirty="0">
                <a:solidFill>
                  <a:srgbClr val="3737FF"/>
                </a:solidFill>
                <a:latin typeface=".VnArial Narrow" pitchFamily="34" charset="0"/>
              </a:rPr>
              <a:t> </a:t>
            </a:r>
            <a:r>
              <a:rPr lang="en-US" sz="2400" b="1" dirty="0" err="1">
                <a:solidFill>
                  <a:srgbClr val="3737FF"/>
                </a:solidFill>
                <a:latin typeface=".VnArial Narrow" pitchFamily="34" charset="0"/>
              </a:rPr>
              <a:t>chÊt</a:t>
            </a:r>
            <a:r>
              <a:rPr lang="en-US" sz="2400" b="1" dirty="0">
                <a:solidFill>
                  <a:srgbClr val="3737FF"/>
                </a:solidFill>
                <a:latin typeface=".VnArial Narrow" pitchFamily="34" charset="0"/>
              </a:rPr>
              <a:t> ®å </a:t>
            </a:r>
            <a:r>
              <a:rPr lang="en-US" sz="2400" b="1" dirty="0" err="1">
                <a:solidFill>
                  <a:srgbClr val="3737FF"/>
                </a:solidFill>
                <a:latin typeface=".VnArial Narrow" pitchFamily="34" charset="0"/>
              </a:rPr>
              <a:t>thÞ</a:t>
            </a:r>
            <a:r>
              <a:rPr lang="en-US" sz="2400" b="1" dirty="0">
                <a:solidFill>
                  <a:srgbClr val="3737FF"/>
                </a:solidFill>
                <a:latin typeface=".VnArial Narrow" pitchFamily="34" charset="0"/>
              </a:rPr>
              <a:t> </a:t>
            </a:r>
            <a:r>
              <a:rPr lang="en-US" sz="2400" b="1" dirty="0" err="1">
                <a:solidFill>
                  <a:srgbClr val="3737FF"/>
                </a:solidFill>
                <a:latin typeface=".VnArial Narrow" pitchFamily="34" charset="0"/>
              </a:rPr>
              <a:t>cña</a:t>
            </a:r>
            <a:r>
              <a:rPr lang="en-US" sz="2400" b="1" dirty="0">
                <a:solidFill>
                  <a:srgbClr val="3737FF"/>
                </a:solidFill>
                <a:latin typeface=".VnArial Narrow" pitchFamily="34" charset="0"/>
              </a:rPr>
              <a:t> </a:t>
            </a:r>
            <a:r>
              <a:rPr lang="en-US" sz="2400" b="1" dirty="0" err="1">
                <a:solidFill>
                  <a:srgbClr val="3737FF"/>
                </a:solidFill>
                <a:latin typeface=".VnArial Narrow" pitchFamily="34" charset="0"/>
              </a:rPr>
              <a:t>hµm</a:t>
            </a:r>
            <a:r>
              <a:rPr lang="en-US" sz="2400" b="1" dirty="0">
                <a:solidFill>
                  <a:srgbClr val="3737FF"/>
                </a:solidFill>
                <a:latin typeface=".VnArial Narrow" pitchFamily="34" charset="0"/>
              </a:rPr>
              <a:t> </a:t>
            </a:r>
            <a:r>
              <a:rPr lang="en-US" sz="2400" b="1" dirty="0" err="1">
                <a:solidFill>
                  <a:srgbClr val="3737FF"/>
                </a:solidFill>
                <a:latin typeface=".VnArial Narrow" pitchFamily="34" charset="0"/>
              </a:rPr>
              <a:t>sè</a:t>
            </a:r>
            <a:r>
              <a:rPr lang="en-US" sz="2400" b="1" dirty="0">
                <a:solidFill>
                  <a:srgbClr val="3737FF"/>
                </a:solidFill>
                <a:latin typeface=".VnArial Narrow" pitchFamily="34" charset="0"/>
              </a:rPr>
              <a:t> </a:t>
            </a:r>
            <a:r>
              <a:rPr lang="en-US" sz="2400" b="1" dirty="0" err="1">
                <a:solidFill>
                  <a:srgbClr val="3737FF"/>
                </a:solidFill>
                <a:latin typeface=".VnArial Narrow" pitchFamily="34" charset="0"/>
              </a:rPr>
              <a:t>liªn</a:t>
            </a:r>
            <a:r>
              <a:rPr lang="en-US" sz="2400" b="1" dirty="0">
                <a:solidFill>
                  <a:srgbClr val="3737FF"/>
                </a:solidFill>
                <a:latin typeface=".VnArial Narrow" pitchFamily="34" charset="0"/>
              </a:rPr>
              <a:t> </a:t>
            </a:r>
            <a:r>
              <a:rPr lang="en-US" sz="2400" b="1" dirty="0" err="1">
                <a:solidFill>
                  <a:srgbClr val="3737FF"/>
                </a:solidFill>
                <a:latin typeface=".VnArial Narrow" pitchFamily="34" charset="0"/>
              </a:rPr>
              <a:t>tôc</a:t>
            </a:r>
            <a:r>
              <a:rPr lang="en-US" sz="2400" b="1" dirty="0">
                <a:solidFill>
                  <a:srgbClr val="3737FF"/>
                </a:solidFill>
                <a:latin typeface=".VnArial Narrow" pitchFamily="34" charset="0"/>
              </a:rPr>
              <a:t>.</a:t>
            </a: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1722782" y="2654671"/>
            <a:ext cx="8861369" cy="1200329"/>
          </a:xfrm>
          <a:prstGeom prst="rect">
            <a:avLst/>
          </a:prstGeom>
          <a:gradFill rotWithShape="1">
            <a:gsLst>
              <a:gs pos="0">
                <a:srgbClr val="00CC99"/>
              </a:gs>
              <a:gs pos="50000">
                <a:schemeClr val="bg1"/>
              </a:gs>
              <a:gs pos="100000">
                <a:srgbClr val="00CC99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3737FF"/>
                </a:solidFill>
                <a:latin typeface=".VnArial Narrow" pitchFamily="34" charset="0"/>
              </a:rPr>
              <a:t>- </a:t>
            </a:r>
            <a:r>
              <a:rPr lang="en-US" sz="2400" b="1" dirty="0" err="1">
                <a:solidFill>
                  <a:srgbClr val="3737FF"/>
                </a:solidFill>
                <a:latin typeface=".VnArial Narrow" pitchFamily="34" charset="0"/>
              </a:rPr>
              <a:t>HiÓu</a:t>
            </a:r>
            <a:r>
              <a:rPr lang="en-US" sz="2400" b="1" dirty="0">
                <a:solidFill>
                  <a:srgbClr val="3737FF"/>
                </a:solidFill>
                <a:latin typeface=".VnArial Narrow" pitchFamily="34" charset="0"/>
              </a:rPr>
              <a:t> </a:t>
            </a:r>
            <a:r>
              <a:rPr lang="en-US" sz="2400" b="1" dirty="0" err="1">
                <a:solidFill>
                  <a:srgbClr val="3737FF"/>
                </a:solidFill>
                <a:latin typeface=".VnArial Narrow" pitchFamily="34" charset="0"/>
              </a:rPr>
              <a:t>néi</a:t>
            </a:r>
            <a:r>
              <a:rPr lang="en-US" sz="2400" b="1" dirty="0">
                <a:solidFill>
                  <a:srgbClr val="3737FF"/>
                </a:solidFill>
                <a:latin typeface=".VnArial Narrow" pitchFamily="34" charset="0"/>
              </a:rPr>
              <a:t> dung </a:t>
            </a:r>
            <a:r>
              <a:rPr lang="en-US" sz="2400" b="1" dirty="0" err="1">
                <a:solidFill>
                  <a:srgbClr val="3737FF"/>
                </a:solidFill>
                <a:latin typeface=".VnArial Narrow" pitchFamily="34" charset="0"/>
              </a:rPr>
              <a:t>c¸c</a:t>
            </a:r>
            <a:r>
              <a:rPr lang="en-US" sz="2400" b="1" dirty="0">
                <a:solidFill>
                  <a:srgbClr val="3737FF"/>
                </a:solidFill>
                <a:latin typeface=".VnArial Narrow" pitchFamily="34" charset="0"/>
              </a:rPr>
              <a:t> ®</a:t>
            </a:r>
            <a:r>
              <a:rPr lang="en-US" sz="2400" b="1" dirty="0" err="1">
                <a:solidFill>
                  <a:srgbClr val="3737FF"/>
                </a:solidFill>
                <a:latin typeface=".VnArial Narrow" pitchFamily="34" charset="0"/>
              </a:rPr>
              <a:t>Þnh</a:t>
            </a:r>
            <a:r>
              <a:rPr lang="en-US" sz="2400" b="1" dirty="0">
                <a:solidFill>
                  <a:srgbClr val="3737FF"/>
                </a:solidFill>
                <a:latin typeface=".VnArial Narrow" pitchFamily="34" charset="0"/>
              </a:rPr>
              <a:t> </a:t>
            </a:r>
            <a:r>
              <a:rPr lang="en-US" sz="2400" b="1" dirty="0" err="1">
                <a:solidFill>
                  <a:srgbClr val="3737FF"/>
                </a:solidFill>
                <a:latin typeface=".VnArial Narrow" pitchFamily="34" charset="0"/>
              </a:rPr>
              <a:t>lý</a:t>
            </a:r>
            <a:r>
              <a:rPr lang="en-US" sz="2400" b="1" dirty="0">
                <a:solidFill>
                  <a:srgbClr val="3737FF"/>
                </a:solidFill>
                <a:latin typeface=".VnArial Narrow" pitchFamily="34" charset="0"/>
              </a:rPr>
              <a:t>, </a:t>
            </a:r>
            <a:r>
              <a:rPr lang="en-US" sz="2400" b="1" dirty="0" err="1">
                <a:solidFill>
                  <a:srgbClr val="3737FF"/>
                </a:solidFill>
                <a:latin typeface=".VnArial Narrow" pitchFamily="34" charset="0"/>
              </a:rPr>
              <a:t>biÕt</a:t>
            </a:r>
            <a:r>
              <a:rPr lang="en-US" sz="2400" b="1" dirty="0">
                <a:solidFill>
                  <a:srgbClr val="3737FF"/>
                </a:solidFill>
                <a:latin typeface=".VnArial Narrow" pitchFamily="34" charset="0"/>
              </a:rPr>
              <a:t> </a:t>
            </a:r>
            <a:r>
              <a:rPr lang="en-US" sz="2400" b="1" dirty="0" err="1">
                <a:solidFill>
                  <a:srgbClr val="3737FF"/>
                </a:solidFill>
                <a:latin typeface=".VnArial Narrow" pitchFamily="34" charset="0"/>
              </a:rPr>
              <a:t>vËn</a:t>
            </a:r>
            <a:r>
              <a:rPr lang="en-US" sz="2400" b="1" dirty="0">
                <a:solidFill>
                  <a:srgbClr val="3737FF"/>
                </a:solidFill>
                <a:latin typeface=".VnArial Narrow" pitchFamily="34" charset="0"/>
              </a:rPr>
              <a:t> </a:t>
            </a:r>
            <a:r>
              <a:rPr lang="en-US" sz="2400" b="1" dirty="0" err="1">
                <a:solidFill>
                  <a:srgbClr val="3737FF"/>
                </a:solidFill>
                <a:latin typeface=".VnArial Narrow" pitchFamily="34" charset="0"/>
              </a:rPr>
              <a:t>dông</a:t>
            </a:r>
            <a:r>
              <a:rPr lang="en-US" sz="2400" b="1" dirty="0">
                <a:solidFill>
                  <a:srgbClr val="3737FF"/>
                </a:solidFill>
                <a:latin typeface=".VnArial Narrow" pitchFamily="34" charset="0"/>
              </a:rPr>
              <a:t> </a:t>
            </a:r>
            <a:r>
              <a:rPr lang="en-US" sz="2400" b="1" dirty="0" err="1">
                <a:solidFill>
                  <a:srgbClr val="3737FF"/>
                </a:solidFill>
                <a:latin typeface=".VnArial Narrow" pitchFamily="34" charset="0"/>
              </a:rPr>
              <a:t>vµo</a:t>
            </a:r>
            <a:r>
              <a:rPr lang="en-US" sz="2400" b="1" dirty="0">
                <a:solidFill>
                  <a:srgbClr val="3737FF"/>
                </a:solidFill>
                <a:latin typeface=".VnArial Narrow" pitchFamily="34" charset="0"/>
              </a:rPr>
              <a:t> </a:t>
            </a:r>
            <a:r>
              <a:rPr lang="en-US" sz="2400" b="1" dirty="0" err="1">
                <a:solidFill>
                  <a:srgbClr val="3737FF"/>
                </a:solidFill>
                <a:latin typeface=".VnArial Narrow" pitchFamily="34" charset="0"/>
              </a:rPr>
              <a:t>gi¶i</a:t>
            </a:r>
            <a:r>
              <a:rPr lang="en-US" sz="2400" b="1" dirty="0">
                <a:solidFill>
                  <a:srgbClr val="3737FF"/>
                </a:solidFill>
                <a:latin typeface=".VnArial Narrow" pitchFamily="34" charset="0"/>
              </a:rPr>
              <a:t> </a:t>
            </a:r>
            <a:r>
              <a:rPr lang="en-US" sz="2400" b="1" dirty="0" err="1">
                <a:solidFill>
                  <a:srgbClr val="3737FF"/>
                </a:solidFill>
                <a:latin typeface=".VnArial Narrow" pitchFamily="34" charset="0"/>
              </a:rPr>
              <a:t>c¸c</a:t>
            </a:r>
            <a:r>
              <a:rPr lang="en-US" sz="2400" b="1" dirty="0">
                <a:solidFill>
                  <a:srgbClr val="3737FF"/>
                </a:solidFill>
                <a:latin typeface=".VnArial Narrow" pitchFamily="34" charset="0"/>
              </a:rPr>
              <a:t> </a:t>
            </a:r>
            <a:r>
              <a:rPr lang="en-US" sz="2400" b="1" dirty="0" err="1">
                <a:solidFill>
                  <a:srgbClr val="3737FF"/>
                </a:solidFill>
                <a:latin typeface=".VnArial Narrow" pitchFamily="34" charset="0"/>
              </a:rPr>
              <a:t>bµi</a:t>
            </a:r>
            <a:r>
              <a:rPr lang="en-US" sz="2400" b="1" dirty="0">
                <a:solidFill>
                  <a:srgbClr val="3737FF"/>
                </a:solidFill>
                <a:latin typeface=".VnArial Narrow" pitchFamily="34" charset="0"/>
              </a:rPr>
              <a:t> </a:t>
            </a:r>
            <a:r>
              <a:rPr lang="en-US" sz="2400" b="1" dirty="0" err="1">
                <a:solidFill>
                  <a:srgbClr val="3737FF"/>
                </a:solidFill>
                <a:latin typeface=".VnArial Narrow" pitchFamily="34" charset="0"/>
              </a:rPr>
              <a:t>to¸n</a:t>
            </a:r>
            <a:r>
              <a:rPr lang="en-US" sz="2400" b="1" dirty="0">
                <a:solidFill>
                  <a:srgbClr val="3737FF"/>
                </a:solidFill>
                <a:latin typeface=".VnArial Narrow" pitchFamily="34" charset="0"/>
              </a:rPr>
              <a:t> </a:t>
            </a:r>
            <a:r>
              <a:rPr lang="en-US" sz="2400" b="1" dirty="0" err="1">
                <a:solidFill>
                  <a:srgbClr val="3737FF"/>
                </a:solidFill>
                <a:latin typeface=".VnArial Narrow" pitchFamily="34" charset="0"/>
              </a:rPr>
              <a:t>xÐt</a:t>
            </a:r>
            <a:r>
              <a:rPr lang="en-US" sz="2400" b="1" dirty="0">
                <a:solidFill>
                  <a:srgbClr val="3737FF"/>
                </a:solidFill>
                <a:latin typeface=".VnArial Narrow" pitchFamily="34" charset="0"/>
              </a:rPr>
              <a:t> </a:t>
            </a:r>
            <a:r>
              <a:rPr lang="en-US" sz="2400" b="1" dirty="0" err="1">
                <a:solidFill>
                  <a:srgbClr val="3737FF"/>
                </a:solidFill>
                <a:latin typeface=".VnArial Narrow" pitchFamily="34" charset="0"/>
              </a:rPr>
              <a:t>tÝnh</a:t>
            </a:r>
            <a:r>
              <a:rPr lang="en-US" sz="2400" b="1" dirty="0">
                <a:solidFill>
                  <a:srgbClr val="3737FF"/>
                </a:solidFill>
                <a:latin typeface=".VnArial Narrow" pitchFamily="34" charset="0"/>
              </a:rPr>
              <a:t> </a:t>
            </a:r>
            <a:r>
              <a:rPr lang="en-US" sz="2400" b="1" dirty="0" err="1">
                <a:solidFill>
                  <a:srgbClr val="3737FF"/>
                </a:solidFill>
                <a:latin typeface=".VnArial Narrow" pitchFamily="34" charset="0"/>
              </a:rPr>
              <a:t>liªn</a:t>
            </a:r>
            <a:r>
              <a:rPr lang="en-US" sz="2400" b="1" dirty="0">
                <a:solidFill>
                  <a:srgbClr val="3737FF"/>
                </a:solidFill>
                <a:latin typeface=".VnArial Narrow" pitchFamily="34" charset="0"/>
              </a:rPr>
              <a:t> </a:t>
            </a:r>
            <a:r>
              <a:rPr lang="en-US" sz="2400" b="1" dirty="0" err="1">
                <a:solidFill>
                  <a:srgbClr val="3737FF"/>
                </a:solidFill>
                <a:latin typeface=".VnArial Narrow" pitchFamily="34" charset="0"/>
              </a:rPr>
              <a:t>tôc</a:t>
            </a:r>
            <a:r>
              <a:rPr lang="en-US" sz="2400" b="1" dirty="0">
                <a:solidFill>
                  <a:srgbClr val="3737FF"/>
                </a:solidFill>
                <a:latin typeface=".VnArial Narrow" pitchFamily="34" charset="0"/>
              </a:rPr>
              <a:t> </a:t>
            </a:r>
            <a:r>
              <a:rPr lang="en-US" sz="2400" b="1" dirty="0" err="1">
                <a:solidFill>
                  <a:srgbClr val="3737FF"/>
                </a:solidFill>
                <a:latin typeface=".VnArial Narrow" pitchFamily="34" charset="0"/>
              </a:rPr>
              <a:t>trªn</a:t>
            </a:r>
            <a:r>
              <a:rPr lang="en-US" sz="2400" b="1" dirty="0">
                <a:solidFill>
                  <a:srgbClr val="3737FF"/>
                </a:solidFill>
                <a:latin typeface=".VnArial Narrow" pitchFamily="34" charset="0"/>
              </a:rPr>
              <a:t> </a:t>
            </a:r>
            <a:r>
              <a:rPr lang="en-US" sz="2400" b="1" dirty="0" err="1">
                <a:solidFill>
                  <a:srgbClr val="3737FF"/>
                </a:solidFill>
                <a:latin typeface=".VnArial Narrow" pitchFamily="34" charset="0"/>
              </a:rPr>
              <a:t>mét</a:t>
            </a:r>
            <a:r>
              <a:rPr lang="en-US" sz="2400" b="1" dirty="0">
                <a:solidFill>
                  <a:srgbClr val="3737FF"/>
                </a:solidFill>
                <a:latin typeface=".VnArial Narrow" pitchFamily="34" charset="0"/>
              </a:rPr>
              <a:t> </a:t>
            </a:r>
            <a:r>
              <a:rPr lang="en-US" sz="2400" b="1" dirty="0" err="1">
                <a:solidFill>
                  <a:srgbClr val="3737FF"/>
                </a:solidFill>
                <a:latin typeface=".VnArial Narrow" pitchFamily="34" charset="0"/>
              </a:rPr>
              <a:t>kho¶ng</a:t>
            </a:r>
            <a:r>
              <a:rPr lang="en-US" sz="2400" b="1" dirty="0">
                <a:solidFill>
                  <a:srgbClr val="3737FF"/>
                </a:solidFill>
                <a:latin typeface=".VnArial Narrow" pitchFamily="34" charset="0"/>
              </a:rPr>
              <a:t>, ®o¹n…vµ </a:t>
            </a:r>
            <a:r>
              <a:rPr lang="en-US" sz="2400" b="1" dirty="0" err="1">
                <a:solidFill>
                  <a:srgbClr val="3737FF"/>
                </a:solidFill>
                <a:latin typeface=".VnArial Narrow" pitchFamily="34" charset="0"/>
              </a:rPr>
              <a:t>chøng</a:t>
            </a:r>
            <a:r>
              <a:rPr lang="en-US" sz="2400" b="1" dirty="0">
                <a:solidFill>
                  <a:srgbClr val="3737FF"/>
                </a:solidFill>
                <a:latin typeface=".VnArial Narrow" pitchFamily="34" charset="0"/>
              </a:rPr>
              <a:t> minh </a:t>
            </a:r>
            <a:r>
              <a:rPr lang="en-US" sz="2400" b="1" dirty="0" err="1">
                <a:solidFill>
                  <a:srgbClr val="3737FF"/>
                </a:solidFill>
                <a:latin typeface=".VnArial Narrow" pitchFamily="34" charset="0"/>
              </a:rPr>
              <a:t>sù</a:t>
            </a:r>
            <a:r>
              <a:rPr lang="en-US" sz="2400" b="1" dirty="0">
                <a:solidFill>
                  <a:srgbClr val="3737FF"/>
                </a:solidFill>
                <a:latin typeface=".VnArial Narrow" pitchFamily="34" charset="0"/>
              </a:rPr>
              <a:t> </a:t>
            </a:r>
            <a:r>
              <a:rPr lang="en-US" sz="2400" b="1" dirty="0" err="1">
                <a:solidFill>
                  <a:srgbClr val="3737FF"/>
                </a:solidFill>
                <a:latin typeface=".VnArial Narrow" pitchFamily="34" charset="0"/>
              </a:rPr>
              <a:t>cã</a:t>
            </a:r>
            <a:r>
              <a:rPr lang="en-US" sz="2400" b="1" dirty="0">
                <a:solidFill>
                  <a:srgbClr val="3737FF"/>
                </a:solidFill>
                <a:latin typeface=".VnArial Narrow" pitchFamily="34" charset="0"/>
              </a:rPr>
              <a:t> </a:t>
            </a:r>
            <a:r>
              <a:rPr lang="en-US" sz="2400" b="1" dirty="0" err="1">
                <a:solidFill>
                  <a:srgbClr val="3737FF"/>
                </a:solidFill>
                <a:latin typeface=".VnArial Narrow" pitchFamily="34" charset="0"/>
              </a:rPr>
              <a:t>nghiÖm</a:t>
            </a:r>
            <a:r>
              <a:rPr lang="en-US" sz="2400" b="1" dirty="0">
                <a:solidFill>
                  <a:srgbClr val="3737FF"/>
                </a:solidFill>
                <a:latin typeface=".VnArial Narrow" pitchFamily="34" charset="0"/>
              </a:rPr>
              <a:t> </a:t>
            </a:r>
            <a:r>
              <a:rPr lang="en-US" sz="2400" b="1" dirty="0" err="1">
                <a:solidFill>
                  <a:srgbClr val="3737FF"/>
                </a:solidFill>
                <a:latin typeface=".VnArial Narrow" pitchFamily="34" charset="0"/>
              </a:rPr>
              <a:t>cña</a:t>
            </a:r>
            <a:r>
              <a:rPr lang="en-US" sz="2400" b="1" dirty="0">
                <a:solidFill>
                  <a:srgbClr val="3737FF"/>
                </a:solidFill>
                <a:latin typeface=".VnArial Narrow" pitchFamily="34" charset="0"/>
              </a:rPr>
              <a:t> </a:t>
            </a:r>
            <a:r>
              <a:rPr lang="en-US" sz="2400" b="1" dirty="0" err="1">
                <a:solidFill>
                  <a:srgbClr val="3737FF"/>
                </a:solidFill>
                <a:latin typeface=".VnArial Narrow" pitchFamily="34" charset="0"/>
              </a:rPr>
              <a:t>ph­¬ng</a:t>
            </a:r>
            <a:r>
              <a:rPr lang="en-US" sz="2400" b="1" dirty="0">
                <a:solidFill>
                  <a:srgbClr val="3737FF"/>
                </a:solidFill>
                <a:latin typeface=".VnArial Narrow" pitchFamily="34" charset="0"/>
              </a:rPr>
              <a:t> </a:t>
            </a:r>
            <a:r>
              <a:rPr lang="en-US" sz="2400" b="1" dirty="0" err="1">
                <a:solidFill>
                  <a:srgbClr val="3737FF"/>
                </a:solidFill>
                <a:latin typeface=".VnArial Narrow" pitchFamily="34" charset="0"/>
              </a:rPr>
              <a:t>tr×nh</a:t>
            </a:r>
            <a:r>
              <a:rPr lang="en-US" sz="2400" b="1" dirty="0">
                <a:solidFill>
                  <a:srgbClr val="3737FF"/>
                </a:solidFill>
                <a:latin typeface=".VnArial Narrow" pitchFamily="34" charset="0"/>
              </a:rPr>
              <a:t>.</a:t>
            </a:r>
          </a:p>
        </p:txBody>
      </p:sp>
      <p:sp>
        <p:nvSpPr>
          <p:cNvPr id="28" name="Line 11"/>
          <p:cNvSpPr>
            <a:spLocks noChangeShapeType="1"/>
          </p:cNvSpPr>
          <p:nvPr/>
        </p:nvSpPr>
        <p:spPr bwMode="auto">
          <a:xfrm>
            <a:off x="1480988" y="1151332"/>
            <a:ext cx="0" cy="255256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Line 12"/>
          <p:cNvSpPr>
            <a:spLocks noChangeShapeType="1"/>
          </p:cNvSpPr>
          <p:nvPr/>
        </p:nvSpPr>
        <p:spPr bwMode="auto">
          <a:xfrm>
            <a:off x="1601885" y="947126"/>
            <a:ext cx="0" cy="292694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362691" y="3821761"/>
            <a:ext cx="70668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u="sng" dirty="0">
                <a:solidFill>
                  <a:srgbClr val="FF0000"/>
                </a:solidFill>
                <a:latin typeface=".VnArial Narrow" pitchFamily="34" charset="0"/>
              </a:rPr>
              <a:t>KÜ </a:t>
            </a:r>
            <a:r>
              <a:rPr lang="en-US" sz="2400" b="1" i="1" u="sng" dirty="0" err="1">
                <a:solidFill>
                  <a:srgbClr val="FF0000"/>
                </a:solidFill>
                <a:latin typeface=".VnArial Narrow" pitchFamily="34" charset="0"/>
              </a:rPr>
              <a:t>n¨ng</a:t>
            </a:r>
            <a:r>
              <a:rPr lang="en-US" sz="2400" b="1" dirty="0">
                <a:solidFill>
                  <a:srgbClr val="FF0000"/>
                </a:solidFill>
                <a:latin typeface=".VnArial Narrow" pitchFamily="34" charset="0"/>
              </a:rPr>
              <a:t>:</a:t>
            </a:r>
            <a:r>
              <a:rPr lang="en-US" sz="2400" b="1" dirty="0">
                <a:latin typeface=".VnArial Narrow" pitchFamily="34" charset="0"/>
              </a:rPr>
              <a:t> </a:t>
            </a:r>
            <a:r>
              <a:rPr lang="en-US" sz="2400" b="1" dirty="0" smtClean="0">
                <a:solidFill>
                  <a:srgbClr val="3737FF"/>
                </a:solidFill>
                <a:latin typeface=".VnArial Narrow" pitchFamily="34" charset="0"/>
              </a:rPr>
              <a:t>N¾m ®­</a:t>
            </a:r>
            <a:r>
              <a:rPr lang="en-US" sz="2400" b="1" dirty="0" err="1" smtClean="0">
                <a:solidFill>
                  <a:srgbClr val="3737FF"/>
                </a:solidFill>
                <a:latin typeface=".VnArial Narrow" pitchFamily="34" charset="0"/>
              </a:rPr>
              <a:t>îc</a:t>
            </a:r>
            <a:r>
              <a:rPr lang="en-US" sz="2400" b="1" dirty="0" smtClean="0">
                <a:solidFill>
                  <a:srgbClr val="3737FF"/>
                </a:solidFill>
                <a:latin typeface=".VnArial Narrow" pitchFamily="34" charset="0"/>
              </a:rPr>
              <a:t> </a:t>
            </a:r>
            <a:r>
              <a:rPr lang="en-US" sz="2400" b="1" dirty="0" err="1" smtClean="0">
                <a:solidFill>
                  <a:srgbClr val="3737FF"/>
                </a:solidFill>
                <a:latin typeface=".VnArial Narrow" pitchFamily="34" charset="0"/>
              </a:rPr>
              <a:t>gi¶i</a:t>
            </a:r>
            <a:r>
              <a:rPr lang="en-US" sz="2400" b="1" dirty="0" smtClean="0">
                <a:solidFill>
                  <a:srgbClr val="3737FF"/>
                </a:solidFill>
                <a:latin typeface=".VnArial Narrow" pitchFamily="34" charset="0"/>
              </a:rPr>
              <a:t> </a:t>
            </a:r>
            <a:r>
              <a:rPr lang="en-US" sz="2400" b="1" dirty="0" err="1" smtClean="0">
                <a:solidFill>
                  <a:srgbClr val="3737FF"/>
                </a:solidFill>
                <a:latin typeface=".VnArial Narrow" pitchFamily="34" charset="0"/>
              </a:rPr>
              <a:t>c¸c</a:t>
            </a:r>
            <a:r>
              <a:rPr lang="en-US" sz="2400" b="1" dirty="0" smtClean="0">
                <a:solidFill>
                  <a:srgbClr val="3737FF"/>
                </a:solidFill>
                <a:latin typeface=".VnArial Narrow" pitchFamily="34" charset="0"/>
              </a:rPr>
              <a:t> </a:t>
            </a:r>
            <a:r>
              <a:rPr lang="en-US" sz="2400" b="1" dirty="0" err="1" smtClean="0">
                <a:solidFill>
                  <a:srgbClr val="3737FF"/>
                </a:solidFill>
                <a:latin typeface=".VnArial Narrow" pitchFamily="34" charset="0"/>
              </a:rPr>
              <a:t>c¸c</a:t>
            </a:r>
            <a:r>
              <a:rPr lang="en-US" sz="2400" b="1" dirty="0" smtClean="0">
                <a:solidFill>
                  <a:srgbClr val="3737FF"/>
                </a:solidFill>
                <a:latin typeface=".VnArial Narrow" pitchFamily="34" charset="0"/>
              </a:rPr>
              <a:t> </a:t>
            </a:r>
            <a:r>
              <a:rPr lang="en-US" sz="2400" b="1" dirty="0">
                <a:solidFill>
                  <a:srgbClr val="3737FF"/>
                </a:solidFill>
                <a:latin typeface=".VnArial Narrow" pitchFamily="34" charset="0"/>
              </a:rPr>
              <a:t>d¹ng </a:t>
            </a:r>
            <a:r>
              <a:rPr lang="en-US" sz="2400" b="1" dirty="0" err="1">
                <a:solidFill>
                  <a:srgbClr val="3737FF"/>
                </a:solidFill>
                <a:latin typeface=".VnArial Narrow" pitchFamily="34" charset="0"/>
              </a:rPr>
              <a:t>to¸n</a:t>
            </a:r>
            <a:r>
              <a:rPr lang="en-US" sz="2400" b="1" dirty="0">
                <a:solidFill>
                  <a:srgbClr val="3737FF"/>
                </a:solidFill>
                <a:latin typeface=".VnArial Narrow" pitchFamily="34" charset="0"/>
              </a:rPr>
              <a:t>.</a:t>
            </a: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1666111" y="4282281"/>
            <a:ext cx="8578017" cy="446276"/>
          </a:xfrm>
          <a:prstGeom prst="rect">
            <a:avLst/>
          </a:prstGeom>
          <a:gradFill rotWithShape="1">
            <a:gsLst>
              <a:gs pos="0">
                <a:srgbClr val="00FF99"/>
              </a:gs>
              <a:gs pos="50000">
                <a:schemeClr val="bg1"/>
              </a:gs>
              <a:gs pos="100000">
                <a:srgbClr val="00FF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60463" indent="-1160463">
              <a:spcBef>
                <a:spcPct val="50000"/>
              </a:spcBef>
              <a:defRPr/>
            </a:pPr>
            <a:r>
              <a:rPr lang="en-US" sz="2300" b="1" u="sng" dirty="0" smtClean="0">
                <a:solidFill>
                  <a:srgbClr val="3737FF"/>
                </a:solidFill>
                <a:latin typeface=".VnArial Narrow" pitchFamily="34" charset="0"/>
              </a:rPr>
              <a:t>D¹ng 1</a:t>
            </a:r>
            <a:r>
              <a:rPr lang="en-US" sz="2300" b="1" dirty="0" smtClean="0">
                <a:solidFill>
                  <a:srgbClr val="3737FF"/>
                </a:solidFill>
                <a:latin typeface=".VnArial Narrow" pitchFamily="34" charset="0"/>
              </a:rPr>
              <a:t>: </a:t>
            </a:r>
            <a:r>
              <a:rPr lang="en-US" sz="2300" b="1" dirty="0" err="1" smtClean="0">
                <a:solidFill>
                  <a:srgbClr val="3737FF"/>
                </a:solidFill>
                <a:latin typeface=".VnArial Narrow" pitchFamily="34" charset="0"/>
              </a:rPr>
              <a:t>XÐt</a:t>
            </a:r>
            <a:r>
              <a:rPr lang="en-US" sz="2300" b="1" dirty="0" smtClean="0">
                <a:solidFill>
                  <a:srgbClr val="3737FF"/>
                </a:solidFill>
                <a:latin typeface=".VnArial Narrow" pitchFamily="34" charset="0"/>
              </a:rPr>
              <a:t> </a:t>
            </a:r>
            <a:r>
              <a:rPr lang="en-US" sz="2300" b="1" dirty="0" err="1" smtClean="0">
                <a:solidFill>
                  <a:srgbClr val="3737FF"/>
                </a:solidFill>
                <a:latin typeface=".VnArial Narrow" pitchFamily="34" charset="0"/>
              </a:rPr>
              <a:t>tÝnh</a:t>
            </a:r>
            <a:r>
              <a:rPr lang="en-US" sz="2300" b="1" dirty="0" smtClean="0">
                <a:solidFill>
                  <a:srgbClr val="3737FF"/>
                </a:solidFill>
                <a:latin typeface=".VnArial Narrow" pitchFamily="34" charset="0"/>
              </a:rPr>
              <a:t> </a:t>
            </a:r>
            <a:r>
              <a:rPr lang="en-US" sz="2300" b="1" dirty="0" err="1" smtClean="0">
                <a:solidFill>
                  <a:srgbClr val="3737FF"/>
                </a:solidFill>
                <a:latin typeface=".VnArial Narrow" pitchFamily="34" charset="0"/>
              </a:rPr>
              <a:t>liªn</a:t>
            </a:r>
            <a:r>
              <a:rPr lang="en-US" sz="2300" b="1" dirty="0" smtClean="0">
                <a:solidFill>
                  <a:srgbClr val="3737FF"/>
                </a:solidFill>
                <a:latin typeface=".VnArial Narrow" pitchFamily="34" charset="0"/>
              </a:rPr>
              <a:t> </a:t>
            </a:r>
            <a:r>
              <a:rPr lang="en-US" sz="2300" b="1" dirty="0" err="1" smtClean="0">
                <a:solidFill>
                  <a:srgbClr val="3737FF"/>
                </a:solidFill>
                <a:latin typeface=".VnArial Narrow" pitchFamily="34" charset="0"/>
              </a:rPr>
              <a:t>tôc</a:t>
            </a:r>
            <a:r>
              <a:rPr lang="en-US" sz="2300" b="1" dirty="0" smtClean="0">
                <a:solidFill>
                  <a:srgbClr val="3737FF"/>
                </a:solidFill>
                <a:latin typeface=".VnArial Narrow" pitchFamily="34" charset="0"/>
              </a:rPr>
              <a:t> </a:t>
            </a:r>
            <a:r>
              <a:rPr lang="en-US" sz="2300" b="1" dirty="0" err="1" smtClean="0">
                <a:solidFill>
                  <a:srgbClr val="3737FF"/>
                </a:solidFill>
                <a:latin typeface=".VnArial Narrow" pitchFamily="34" charset="0"/>
              </a:rPr>
              <a:t>cña</a:t>
            </a:r>
            <a:r>
              <a:rPr lang="en-US" sz="2300" b="1" dirty="0" smtClean="0">
                <a:solidFill>
                  <a:srgbClr val="3737FF"/>
                </a:solidFill>
                <a:latin typeface=".VnArial Narrow" pitchFamily="34" charset="0"/>
              </a:rPr>
              <a:t> </a:t>
            </a:r>
            <a:r>
              <a:rPr lang="en-US" sz="2300" b="1" dirty="0" err="1" smtClean="0">
                <a:solidFill>
                  <a:srgbClr val="3737FF"/>
                </a:solidFill>
                <a:latin typeface=".VnArial Narrow" pitchFamily="34" charset="0"/>
              </a:rPr>
              <a:t>hµm</a:t>
            </a:r>
            <a:r>
              <a:rPr lang="en-US" sz="2300" b="1" dirty="0" smtClean="0">
                <a:solidFill>
                  <a:srgbClr val="3737FF"/>
                </a:solidFill>
                <a:latin typeface=".VnArial Narrow" pitchFamily="34" charset="0"/>
              </a:rPr>
              <a:t> </a:t>
            </a:r>
            <a:r>
              <a:rPr lang="en-US" sz="2300" b="1" dirty="0" err="1" smtClean="0">
                <a:solidFill>
                  <a:srgbClr val="3737FF"/>
                </a:solidFill>
                <a:latin typeface=".VnArial Narrow" pitchFamily="34" charset="0"/>
              </a:rPr>
              <a:t>sè</a:t>
            </a:r>
            <a:r>
              <a:rPr lang="en-US" sz="2300" b="1" dirty="0" smtClean="0">
                <a:solidFill>
                  <a:srgbClr val="3737FF"/>
                </a:solidFill>
                <a:latin typeface=".VnArial Narrow" pitchFamily="34" charset="0"/>
              </a:rPr>
              <a:t> t¹i </a:t>
            </a:r>
            <a:r>
              <a:rPr lang="en-US" sz="2300" b="1" dirty="0" err="1" smtClean="0">
                <a:solidFill>
                  <a:srgbClr val="3737FF"/>
                </a:solidFill>
                <a:latin typeface=".VnArial Narrow" pitchFamily="34" charset="0"/>
              </a:rPr>
              <a:t>mét</a:t>
            </a:r>
            <a:r>
              <a:rPr lang="en-US" sz="2300" b="1" dirty="0" smtClean="0">
                <a:solidFill>
                  <a:srgbClr val="3737FF"/>
                </a:solidFill>
                <a:latin typeface=".VnArial Narrow" pitchFamily="34" charset="0"/>
              </a:rPr>
              <a:t> ®</a:t>
            </a:r>
            <a:r>
              <a:rPr lang="en-US" sz="2300" b="1" dirty="0" err="1" smtClean="0">
                <a:solidFill>
                  <a:srgbClr val="3737FF"/>
                </a:solidFill>
                <a:latin typeface=".VnArial Narrow" pitchFamily="34" charset="0"/>
              </a:rPr>
              <a:t>iÓm</a:t>
            </a:r>
            <a:r>
              <a:rPr lang="en-US" sz="2300" b="1" dirty="0" smtClean="0">
                <a:solidFill>
                  <a:srgbClr val="3737FF"/>
                </a:solidFill>
                <a:latin typeface=".VnArial Narrow" pitchFamily="34" charset="0"/>
              </a:rPr>
              <a:t>.</a:t>
            </a:r>
            <a:endParaRPr lang="en-US" sz="2300" dirty="0">
              <a:solidFill>
                <a:srgbClr val="3737FF"/>
              </a:solidFill>
              <a:latin typeface=".VnArial Narrow" pitchFamily="34" charset="0"/>
            </a:endParaRPr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1643443" y="4815681"/>
            <a:ext cx="8612019" cy="446276"/>
          </a:xfrm>
          <a:prstGeom prst="rect">
            <a:avLst/>
          </a:prstGeom>
          <a:gradFill rotWithShape="1">
            <a:gsLst>
              <a:gs pos="0">
                <a:srgbClr val="00FF99"/>
              </a:gs>
              <a:gs pos="50000">
                <a:schemeClr val="bg1"/>
              </a:gs>
              <a:gs pos="100000">
                <a:srgbClr val="00FF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60463" indent="-1160463">
              <a:spcBef>
                <a:spcPct val="50000"/>
              </a:spcBef>
              <a:defRPr/>
            </a:pPr>
            <a:r>
              <a:rPr lang="en-US" sz="2300" b="1" u="sng" dirty="0">
                <a:solidFill>
                  <a:srgbClr val="3737FF"/>
                </a:solidFill>
                <a:latin typeface=".VnArial Narrow" pitchFamily="34" charset="0"/>
              </a:rPr>
              <a:t>D¹ng 2</a:t>
            </a:r>
            <a:r>
              <a:rPr lang="en-US" sz="2300" b="1" dirty="0">
                <a:solidFill>
                  <a:srgbClr val="3737FF"/>
                </a:solidFill>
                <a:latin typeface=".VnArial Narrow" pitchFamily="34" charset="0"/>
              </a:rPr>
              <a:t>: </a:t>
            </a:r>
            <a:r>
              <a:rPr lang="en-US" sz="2300" b="1" dirty="0" err="1">
                <a:solidFill>
                  <a:srgbClr val="3737FF"/>
                </a:solidFill>
                <a:latin typeface=".VnArial Narrow" pitchFamily="34" charset="0"/>
              </a:rPr>
              <a:t>XÐt</a:t>
            </a:r>
            <a:r>
              <a:rPr lang="en-US" sz="2300" b="1" dirty="0">
                <a:solidFill>
                  <a:srgbClr val="3737FF"/>
                </a:solidFill>
                <a:latin typeface=".VnArial Narrow" pitchFamily="34" charset="0"/>
              </a:rPr>
              <a:t> </a:t>
            </a:r>
            <a:r>
              <a:rPr lang="en-US" sz="2300" b="1" dirty="0" err="1">
                <a:solidFill>
                  <a:srgbClr val="3737FF"/>
                </a:solidFill>
                <a:latin typeface=".VnArial Narrow" pitchFamily="34" charset="0"/>
              </a:rPr>
              <a:t>tÝnh</a:t>
            </a:r>
            <a:r>
              <a:rPr lang="en-US" sz="2300" b="1" dirty="0">
                <a:solidFill>
                  <a:srgbClr val="3737FF"/>
                </a:solidFill>
                <a:latin typeface=".VnArial Narrow" pitchFamily="34" charset="0"/>
              </a:rPr>
              <a:t> </a:t>
            </a:r>
            <a:r>
              <a:rPr lang="en-US" sz="2300" b="1" dirty="0" err="1">
                <a:solidFill>
                  <a:srgbClr val="3737FF"/>
                </a:solidFill>
                <a:latin typeface=".VnArial Narrow" pitchFamily="34" charset="0"/>
              </a:rPr>
              <a:t>liªn</a:t>
            </a:r>
            <a:r>
              <a:rPr lang="en-US" sz="2300" b="1" dirty="0">
                <a:solidFill>
                  <a:srgbClr val="3737FF"/>
                </a:solidFill>
                <a:latin typeface=".VnArial Narrow" pitchFamily="34" charset="0"/>
              </a:rPr>
              <a:t> </a:t>
            </a:r>
            <a:r>
              <a:rPr lang="en-US" sz="2300" b="1" dirty="0" err="1">
                <a:solidFill>
                  <a:srgbClr val="3737FF"/>
                </a:solidFill>
                <a:latin typeface=".VnArial Narrow" pitchFamily="34" charset="0"/>
              </a:rPr>
              <a:t>tôc</a:t>
            </a:r>
            <a:r>
              <a:rPr lang="en-US" sz="2300" b="1" dirty="0">
                <a:solidFill>
                  <a:srgbClr val="3737FF"/>
                </a:solidFill>
                <a:latin typeface=".VnArial Narrow" pitchFamily="34" charset="0"/>
              </a:rPr>
              <a:t> </a:t>
            </a:r>
            <a:r>
              <a:rPr lang="en-US" sz="2300" b="1" dirty="0" err="1">
                <a:solidFill>
                  <a:srgbClr val="3737FF"/>
                </a:solidFill>
                <a:latin typeface=".VnArial Narrow" pitchFamily="34" charset="0"/>
              </a:rPr>
              <a:t>cña</a:t>
            </a:r>
            <a:r>
              <a:rPr lang="en-US" sz="2300" b="1" dirty="0">
                <a:solidFill>
                  <a:srgbClr val="3737FF"/>
                </a:solidFill>
                <a:latin typeface=".VnArial Narrow" pitchFamily="34" charset="0"/>
              </a:rPr>
              <a:t> </a:t>
            </a:r>
            <a:r>
              <a:rPr lang="en-US" sz="2300" b="1" dirty="0" err="1">
                <a:solidFill>
                  <a:srgbClr val="3737FF"/>
                </a:solidFill>
                <a:latin typeface=".VnArial Narrow" pitchFamily="34" charset="0"/>
              </a:rPr>
              <a:t>hµm</a:t>
            </a:r>
            <a:r>
              <a:rPr lang="en-US" sz="2300" b="1" dirty="0">
                <a:solidFill>
                  <a:srgbClr val="3737FF"/>
                </a:solidFill>
                <a:latin typeface=".VnArial Narrow" pitchFamily="34" charset="0"/>
              </a:rPr>
              <a:t> </a:t>
            </a:r>
            <a:r>
              <a:rPr lang="en-US" sz="2300" b="1" dirty="0" err="1">
                <a:solidFill>
                  <a:srgbClr val="3737FF"/>
                </a:solidFill>
                <a:latin typeface=".VnArial Narrow" pitchFamily="34" charset="0"/>
              </a:rPr>
              <a:t>sè</a:t>
            </a:r>
            <a:r>
              <a:rPr lang="en-US" sz="2300" b="1" dirty="0">
                <a:solidFill>
                  <a:srgbClr val="3737FF"/>
                </a:solidFill>
                <a:latin typeface=".VnArial Narrow" pitchFamily="34" charset="0"/>
              </a:rPr>
              <a:t> </a:t>
            </a:r>
            <a:r>
              <a:rPr lang="en-US" sz="2300" b="1" dirty="0" err="1">
                <a:solidFill>
                  <a:srgbClr val="3737FF"/>
                </a:solidFill>
                <a:latin typeface=".VnArial Narrow" pitchFamily="34" charset="0"/>
              </a:rPr>
              <a:t>trªn</a:t>
            </a:r>
            <a:r>
              <a:rPr lang="en-US" sz="2300" b="1" dirty="0">
                <a:solidFill>
                  <a:srgbClr val="3737FF"/>
                </a:solidFill>
                <a:latin typeface=".VnArial Narrow" pitchFamily="34" charset="0"/>
              </a:rPr>
              <a:t> </a:t>
            </a:r>
            <a:r>
              <a:rPr lang="en-US" sz="2300" b="1" dirty="0" err="1">
                <a:solidFill>
                  <a:srgbClr val="3737FF"/>
                </a:solidFill>
                <a:latin typeface=".VnArial Narrow" pitchFamily="34" charset="0"/>
              </a:rPr>
              <a:t>mét</a:t>
            </a:r>
            <a:r>
              <a:rPr lang="en-US" sz="2300" b="1" dirty="0">
                <a:solidFill>
                  <a:srgbClr val="3737FF"/>
                </a:solidFill>
                <a:latin typeface=".VnArial Narrow" pitchFamily="34" charset="0"/>
              </a:rPr>
              <a:t> </a:t>
            </a:r>
            <a:r>
              <a:rPr lang="en-US" sz="2300" b="1" dirty="0" err="1" smtClean="0">
                <a:solidFill>
                  <a:srgbClr val="3737FF"/>
                </a:solidFill>
                <a:latin typeface=".VnArial Narrow" pitchFamily="34" charset="0"/>
              </a:rPr>
              <a:t>khoảng</a:t>
            </a:r>
            <a:r>
              <a:rPr lang="en-US" sz="2300" b="1" dirty="0" smtClean="0">
                <a:solidFill>
                  <a:srgbClr val="3737FF"/>
                </a:solidFill>
                <a:latin typeface=".VnArial Narrow" pitchFamily="34" charset="0"/>
              </a:rPr>
              <a:t>.</a:t>
            </a:r>
            <a:endParaRPr lang="en-US" sz="2300" b="1" dirty="0">
              <a:solidFill>
                <a:srgbClr val="3737FF"/>
              </a:solidFill>
              <a:latin typeface=".VnArial Narrow" pitchFamily="34" charset="0"/>
            </a:endParaRP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1656667" y="5349081"/>
            <a:ext cx="8557237" cy="461665"/>
          </a:xfrm>
          <a:prstGeom prst="rect">
            <a:avLst/>
          </a:prstGeom>
          <a:gradFill rotWithShape="1">
            <a:gsLst>
              <a:gs pos="0">
                <a:srgbClr val="00FF99"/>
              </a:gs>
              <a:gs pos="50000">
                <a:schemeClr val="bg1"/>
              </a:gs>
              <a:gs pos="100000">
                <a:srgbClr val="00FF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60463" indent="-1160463">
              <a:spcBef>
                <a:spcPct val="50000"/>
              </a:spcBef>
              <a:defRPr/>
            </a:pPr>
            <a:r>
              <a:rPr lang="en-US" sz="2400" b="1" u="sng" dirty="0">
                <a:solidFill>
                  <a:srgbClr val="3737FF"/>
                </a:solidFill>
                <a:latin typeface=".VnArial Narrow" pitchFamily="34" charset="0"/>
              </a:rPr>
              <a:t>D¹ng 3</a:t>
            </a:r>
            <a:r>
              <a:rPr lang="en-US" sz="2400" b="1" dirty="0">
                <a:solidFill>
                  <a:srgbClr val="3737FF"/>
                </a:solidFill>
                <a:latin typeface=".VnArial Narrow" pitchFamily="34" charset="0"/>
              </a:rPr>
              <a:t>: CM </a:t>
            </a:r>
            <a:r>
              <a:rPr lang="en-US" sz="2400" b="1" dirty="0" err="1">
                <a:solidFill>
                  <a:srgbClr val="3737FF"/>
                </a:solidFill>
                <a:latin typeface=".VnArial Narrow" pitchFamily="34" charset="0"/>
              </a:rPr>
              <a:t>sù</a:t>
            </a:r>
            <a:r>
              <a:rPr lang="en-US" sz="2400" b="1" dirty="0">
                <a:solidFill>
                  <a:srgbClr val="3737FF"/>
                </a:solidFill>
                <a:latin typeface=".VnArial Narrow" pitchFamily="34" charset="0"/>
              </a:rPr>
              <a:t> </a:t>
            </a:r>
            <a:r>
              <a:rPr lang="en-US" sz="2400" b="1" dirty="0" err="1">
                <a:solidFill>
                  <a:srgbClr val="3737FF"/>
                </a:solidFill>
                <a:latin typeface=".VnArial Narrow" pitchFamily="34" charset="0"/>
              </a:rPr>
              <a:t>cã</a:t>
            </a:r>
            <a:r>
              <a:rPr lang="en-US" sz="2400" b="1" dirty="0">
                <a:solidFill>
                  <a:srgbClr val="3737FF"/>
                </a:solidFill>
                <a:latin typeface=".VnArial Narrow" pitchFamily="34" charset="0"/>
              </a:rPr>
              <a:t> </a:t>
            </a:r>
            <a:r>
              <a:rPr lang="en-US" sz="2400" b="1" dirty="0" err="1">
                <a:solidFill>
                  <a:srgbClr val="3737FF"/>
                </a:solidFill>
                <a:latin typeface=".VnArial Narrow" pitchFamily="34" charset="0"/>
              </a:rPr>
              <a:t>nghiÖm</a:t>
            </a:r>
            <a:r>
              <a:rPr lang="en-US" sz="2400" b="1" dirty="0">
                <a:solidFill>
                  <a:srgbClr val="3737FF"/>
                </a:solidFill>
                <a:latin typeface=".VnArial Narrow" pitchFamily="34" charset="0"/>
              </a:rPr>
              <a:t> </a:t>
            </a:r>
            <a:r>
              <a:rPr lang="en-US" sz="2400" b="1" dirty="0" err="1">
                <a:solidFill>
                  <a:srgbClr val="3737FF"/>
                </a:solidFill>
                <a:latin typeface=".VnArial Narrow" pitchFamily="34" charset="0"/>
              </a:rPr>
              <a:t>cña</a:t>
            </a:r>
            <a:r>
              <a:rPr lang="en-US" sz="2400" b="1" dirty="0">
                <a:solidFill>
                  <a:srgbClr val="3737FF"/>
                </a:solidFill>
                <a:latin typeface=".VnArial Narrow" pitchFamily="34" charset="0"/>
              </a:rPr>
              <a:t> </a:t>
            </a:r>
            <a:r>
              <a:rPr lang="en-US" sz="2400" b="1" dirty="0" err="1">
                <a:solidFill>
                  <a:srgbClr val="3737FF"/>
                </a:solidFill>
                <a:latin typeface=".VnArial Narrow" pitchFamily="34" charset="0"/>
              </a:rPr>
              <a:t>ph­¬ng</a:t>
            </a:r>
            <a:r>
              <a:rPr lang="en-US" sz="2400" b="1" dirty="0">
                <a:solidFill>
                  <a:srgbClr val="3737FF"/>
                </a:solidFill>
                <a:latin typeface=".VnArial Narrow" pitchFamily="34" charset="0"/>
              </a:rPr>
              <a:t> </a:t>
            </a:r>
            <a:r>
              <a:rPr lang="en-US" sz="2400" b="1" dirty="0" err="1">
                <a:solidFill>
                  <a:srgbClr val="3737FF"/>
                </a:solidFill>
                <a:latin typeface=".VnArial Narrow" pitchFamily="34" charset="0"/>
              </a:rPr>
              <a:t>tr×nh</a:t>
            </a:r>
            <a:r>
              <a:rPr lang="en-US" sz="2400" b="1" dirty="0">
                <a:solidFill>
                  <a:srgbClr val="3737FF"/>
                </a:solidFill>
                <a:latin typeface=".VnArial Narrow" pitchFamily="34" charset="0"/>
              </a:rPr>
              <a:t>.</a:t>
            </a:r>
            <a:endParaRPr lang="en-US" sz="2400" dirty="0">
              <a:solidFill>
                <a:srgbClr val="3737FF"/>
              </a:solidFill>
              <a:latin typeface=".Vn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 animBg="1"/>
      <p:bldP spid="27" grpId="0" animBg="1"/>
      <p:bldP spid="28" grpId="0" animBg="1"/>
      <p:bldP spid="32" grpId="0" animBg="1"/>
      <p:bldP spid="33" grpId="0"/>
      <p:bldP spid="34" grpId="0" animBg="1"/>
      <p:bldP spid="35" grpId="0" animBg="1"/>
      <p:bldP spid="3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0" y="1021027"/>
            <a:ext cx="1088072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600" dirty="0" err="1" smtClean="0">
                <a:solidFill>
                  <a:srgbClr val="002060"/>
                </a:solidFill>
                <a:cs typeface="Arial" charset="0"/>
              </a:rPr>
              <a:t>Chuẩn</a:t>
            </a:r>
            <a:r>
              <a:rPr lang="en-US" sz="66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cs typeface="Arial" charset="0"/>
              </a:rPr>
              <a:t>bị</a:t>
            </a:r>
            <a:r>
              <a:rPr lang="en-US" sz="66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cs typeface="Arial" charset="0"/>
              </a:rPr>
              <a:t>bài</a:t>
            </a:r>
            <a:r>
              <a:rPr lang="en-US" sz="6600" dirty="0" smtClean="0">
                <a:solidFill>
                  <a:srgbClr val="002060"/>
                </a:solidFill>
                <a:cs typeface="Arial" charset="0"/>
              </a:rPr>
              <a:t> ở </a:t>
            </a:r>
            <a:r>
              <a:rPr lang="en-US" sz="6600" dirty="0" err="1" smtClean="0">
                <a:solidFill>
                  <a:srgbClr val="002060"/>
                </a:solidFill>
                <a:cs typeface="Arial" charset="0"/>
              </a:rPr>
              <a:t>nhà</a:t>
            </a:r>
            <a:endParaRPr lang="en-US" sz="6600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0" y="3139281"/>
            <a:ext cx="1115274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extrusionH="76200">
            <a:bevelT h="6350"/>
            <a:bevelB h="6350"/>
            <a:extrusionClr>
              <a:srgbClr val="FFC000"/>
            </a:extrusionClr>
          </a:sp3d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fr-FR" sz="3600" dirty="0" err="1" smtClean="0">
                <a:solidFill>
                  <a:srgbClr val="FF0000"/>
                </a:solidFill>
              </a:rPr>
              <a:t>Bài</a:t>
            </a:r>
            <a:r>
              <a:rPr lang="fr-FR" sz="3600" dirty="0" smtClean="0">
                <a:solidFill>
                  <a:srgbClr val="FF0000"/>
                </a:solidFill>
              </a:rPr>
              <a:t> </a:t>
            </a:r>
            <a:r>
              <a:rPr lang="fr-FR" sz="3600" dirty="0" err="1" smtClean="0">
                <a:solidFill>
                  <a:srgbClr val="FF0000"/>
                </a:solidFill>
              </a:rPr>
              <a:t>tập</a:t>
            </a:r>
            <a:r>
              <a:rPr lang="fr-FR" sz="3600" dirty="0" smtClean="0">
                <a:solidFill>
                  <a:srgbClr val="FF0000"/>
                </a:solidFill>
              </a:rPr>
              <a:t>: 1,2, 3,6	</a:t>
            </a:r>
            <a:r>
              <a:rPr lang="fr-FR" sz="3600" dirty="0" err="1" smtClean="0">
                <a:solidFill>
                  <a:srgbClr val="FF0000"/>
                </a:solidFill>
              </a:rPr>
              <a:t>trang</a:t>
            </a:r>
            <a:r>
              <a:rPr lang="fr-FR" sz="3600" dirty="0" smtClean="0">
                <a:solidFill>
                  <a:srgbClr val="FF0000"/>
                </a:solidFill>
              </a:rPr>
              <a:t> 140, 141 Sgk. 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3600" dirty="0" err="1" smtClean="0">
                <a:solidFill>
                  <a:srgbClr val="FF0000"/>
                </a:solidFill>
              </a:rPr>
              <a:t>Chuẩn</a:t>
            </a:r>
            <a:r>
              <a:rPr lang="fr-FR" sz="3600" dirty="0" smtClean="0">
                <a:solidFill>
                  <a:srgbClr val="FF0000"/>
                </a:solidFill>
              </a:rPr>
              <a:t> </a:t>
            </a:r>
            <a:r>
              <a:rPr lang="fr-FR" sz="3600" dirty="0" err="1" smtClean="0">
                <a:solidFill>
                  <a:srgbClr val="FF0000"/>
                </a:solidFill>
              </a:rPr>
              <a:t>bị</a:t>
            </a:r>
            <a:r>
              <a:rPr lang="fr-FR" sz="3600" dirty="0" smtClean="0">
                <a:solidFill>
                  <a:srgbClr val="FF0000"/>
                </a:solidFill>
              </a:rPr>
              <a:t> </a:t>
            </a:r>
            <a:r>
              <a:rPr lang="fr-FR" sz="3600" dirty="0" err="1" smtClean="0">
                <a:solidFill>
                  <a:srgbClr val="FF0000"/>
                </a:solidFill>
              </a:rPr>
              <a:t>ôn</a:t>
            </a:r>
            <a:r>
              <a:rPr lang="fr-FR" sz="3600" dirty="0" smtClean="0">
                <a:solidFill>
                  <a:srgbClr val="FF0000"/>
                </a:solidFill>
              </a:rPr>
              <a:t> </a:t>
            </a:r>
            <a:r>
              <a:rPr lang="fr-FR" sz="3600" dirty="0" err="1" smtClean="0">
                <a:solidFill>
                  <a:srgbClr val="FF0000"/>
                </a:solidFill>
              </a:rPr>
              <a:t>tập</a:t>
            </a:r>
            <a:r>
              <a:rPr lang="fr-FR" sz="3600" dirty="0" smtClean="0">
                <a:solidFill>
                  <a:srgbClr val="FF0000"/>
                </a:solidFill>
              </a:rPr>
              <a:t> </a:t>
            </a:r>
            <a:r>
              <a:rPr lang="fr-FR" sz="3600" dirty="0" err="1" smtClean="0">
                <a:solidFill>
                  <a:srgbClr val="FF0000"/>
                </a:solidFill>
              </a:rPr>
              <a:t>chương</a:t>
            </a:r>
            <a:r>
              <a:rPr lang="fr-FR" sz="3600" dirty="0" smtClean="0">
                <a:solidFill>
                  <a:srgbClr val="FF0000"/>
                </a:solidFill>
              </a:rPr>
              <a:t> IV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Sk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880725" cy="47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36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10665378" y="476480"/>
            <a:ext cx="215348" cy="16166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2085472" y="17017"/>
            <a:ext cx="1088073" cy="408411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085472" y="0"/>
            <a:ext cx="65284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00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HÀM SỐ LIÊN TỤC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085472" y="57493"/>
            <a:ext cx="10880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FF3300"/>
                </a:solidFill>
              </a:rPr>
              <a:t>§3</a:t>
            </a:r>
            <a:endParaRPr lang="en-US" sz="2000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  <p:bldP spid="59397" grpId="0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XMSTRER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385359" cy="241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XMSTRER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704748" y="-1663189"/>
            <a:ext cx="187188" cy="3513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FSTV1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464" y="168754"/>
            <a:ext cx="2374492" cy="1609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butterflies_flowers_md_wht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6565" y="4520881"/>
            <a:ext cx="2057136" cy="1544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butterflies_flowers_md_wht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38600" y="4552079"/>
            <a:ext cx="2057138" cy="1544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 descr="butterflies_flowers_md_wht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61972" y="4559171"/>
            <a:ext cx="2057136" cy="1544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8" descr="butterflies_flowers_md_wht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2224" y="4564843"/>
            <a:ext cx="2057138" cy="1544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9" descr="butterflies_flowers_md_wht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23589" y="4581860"/>
            <a:ext cx="2057136" cy="1544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0" name="Oval 10"/>
          <p:cNvSpPr>
            <a:spLocks noChangeArrowheads="1"/>
          </p:cNvSpPr>
          <p:nvPr/>
        </p:nvSpPr>
        <p:spPr bwMode="auto">
          <a:xfrm>
            <a:off x="772608" y="714719"/>
            <a:ext cx="9339289" cy="3543816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50000">
                <a:schemeClr val="bg1"/>
              </a:gs>
              <a:gs pos="100000">
                <a:srgbClr val="66FF33"/>
              </a:gs>
            </a:gsLst>
            <a:lin ang="5400000" scaled="1"/>
          </a:gradFill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563" name="WordArt 11"/>
          <p:cNvSpPr>
            <a:spLocks noChangeArrowheads="1" noChangeShapeType="1" noTextEdit="1"/>
          </p:cNvSpPr>
          <p:nvPr/>
        </p:nvSpPr>
        <p:spPr bwMode="auto">
          <a:xfrm>
            <a:off x="3662800" y="1131639"/>
            <a:ext cx="3354890" cy="493496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943332"/>
              </a:avLst>
            </a:prstTxWarp>
          </a:bodyPr>
          <a:lstStyle/>
          <a:p>
            <a:pPr algn="ctr"/>
            <a:r>
              <a:rPr lang="en-US" sz="4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rialH"/>
              </a:rPr>
              <a:t>KÝnh chóc</a:t>
            </a: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1475321" y="2091688"/>
            <a:ext cx="6928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.VnBlackH" pitchFamily="34" charset="0"/>
              </a:rPr>
              <a:t>c¸c thÇy c« gi¸o m¹nh khoÎ !</a:t>
            </a:r>
          </a:p>
        </p:txBody>
      </p:sp>
      <p:sp>
        <p:nvSpPr>
          <p:cNvPr id="23565" name="WordArt 13"/>
          <p:cNvSpPr>
            <a:spLocks noChangeArrowheads="1" noChangeShapeType="1" noTextEdit="1"/>
          </p:cNvSpPr>
          <p:nvPr/>
        </p:nvSpPr>
        <p:spPr bwMode="auto">
          <a:xfrm>
            <a:off x="1821010" y="2976579"/>
            <a:ext cx="7338823" cy="840929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TimeH"/>
              </a:rPr>
              <a:t>c¸c em häc sinh häc tèt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k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880725" cy="47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0" y="2973742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337" name="Rectangle 25"/>
          <p:cNvSpPr>
            <a:spLocks noChangeArrowheads="1"/>
          </p:cNvSpPr>
          <p:nvPr/>
        </p:nvSpPr>
        <p:spPr bwMode="auto">
          <a:xfrm>
            <a:off x="86895" y="2990759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338" name="Rectangle 26"/>
          <p:cNvSpPr>
            <a:spLocks noChangeArrowheads="1"/>
          </p:cNvSpPr>
          <p:nvPr/>
        </p:nvSpPr>
        <p:spPr bwMode="auto">
          <a:xfrm>
            <a:off x="0" y="2658925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2824078" y="4742104"/>
            <a:ext cx="484343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6055" y="612617"/>
            <a:ext cx="3633707" cy="1361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0" y="2042054"/>
            <a:ext cx="10880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3737FF"/>
                </a:solidFill>
              </a:rPr>
              <a:t>Trong</a:t>
            </a:r>
            <a:r>
              <a:rPr lang="en-US" sz="2400" dirty="0" smtClean="0">
                <a:solidFill>
                  <a:srgbClr val="3737FF"/>
                </a:solidFill>
              </a:rPr>
              <a:t> </a:t>
            </a:r>
            <a:r>
              <a:rPr lang="en-US" sz="2400" dirty="0" err="1" smtClean="0">
                <a:solidFill>
                  <a:srgbClr val="3737FF"/>
                </a:solidFill>
              </a:rPr>
              <a:t>quá</a:t>
            </a:r>
            <a:r>
              <a:rPr lang="en-US" sz="2400" dirty="0" smtClean="0">
                <a:solidFill>
                  <a:srgbClr val="3737FF"/>
                </a:solidFill>
              </a:rPr>
              <a:t> </a:t>
            </a:r>
            <a:r>
              <a:rPr lang="en-US" sz="2400" dirty="0" err="1" smtClean="0">
                <a:solidFill>
                  <a:srgbClr val="3737FF"/>
                </a:solidFill>
              </a:rPr>
              <a:t>trình</a:t>
            </a:r>
            <a:r>
              <a:rPr lang="en-US" sz="2400" dirty="0" smtClean="0">
                <a:solidFill>
                  <a:srgbClr val="3737FF"/>
                </a:solidFill>
              </a:rPr>
              <a:t> </a:t>
            </a:r>
            <a:r>
              <a:rPr lang="en-US" sz="2400" dirty="0" err="1" smtClean="0">
                <a:solidFill>
                  <a:srgbClr val="3737FF"/>
                </a:solidFill>
              </a:rPr>
              <a:t>giải</a:t>
            </a:r>
            <a:r>
              <a:rPr lang="en-US" sz="2400" dirty="0" smtClean="0">
                <a:solidFill>
                  <a:srgbClr val="3737FF"/>
                </a:solidFill>
              </a:rPr>
              <a:t> </a:t>
            </a:r>
            <a:r>
              <a:rPr lang="en-US" sz="2400" dirty="0" err="1" smtClean="0">
                <a:solidFill>
                  <a:srgbClr val="3737FF"/>
                </a:solidFill>
              </a:rPr>
              <a:t>toán</a:t>
            </a:r>
            <a:r>
              <a:rPr lang="en-US" sz="2400" dirty="0" smtClean="0">
                <a:solidFill>
                  <a:srgbClr val="3737FF"/>
                </a:solidFill>
              </a:rPr>
              <a:t> </a:t>
            </a:r>
            <a:r>
              <a:rPr lang="en-US" sz="2400" dirty="0" err="1" smtClean="0">
                <a:solidFill>
                  <a:srgbClr val="3737FF"/>
                </a:solidFill>
              </a:rPr>
              <a:t>có</a:t>
            </a:r>
            <a:r>
              <a:rPr lang="en-US" sz="2400" dirty="0" smtClean="0">
                <a:solidFill>
                  <a:srgbClr val="3737FF"/>
                </a:solidFill>
              </a:rPr>
              <a:t> </a:t>
            </a:r>
            <a:r>
              <a:rPr lang="en-US" sz="2400" dirty="0" err="1" smtClean="0">
                <a:solidFill>
                  <a:srgbClr val="3737FF"/>
                </a:solidFill>
              </a:rPr>
              <a:t>sự</a:t>
            </a:r>
            <a:r>
              <a:rPr lang="en-US" sz="2400" dirty="0" smtClean="0">
                <a:solidFill>
                  <a:srgbClr val="3737FF"/>
                </a:solidFill>
              </a:rPr>
              <a:t> </a:t>
            </a:r>
            <a:r>
              <a:rPr lang="en-US" sz="2400" dirty="0" err="1" smtClean="0">
                <a:solidFill>
                  <a:srgbClr val="3737FF"/>
                </a:solidFill>
              </a:rPr>
              <a:t>hỗ</a:t>
            </a:r>
            <a:r>
              <a:rPr lang="en-US" sz="2400" dirty="0" smtClean="0">
                <a:solidFill>
                  <a:srgbClr val="3737FF"/>
                </a:solidFill>
              </a:rPr>
              <a:t> </a:t>
            </a:r>
            <a:r>
              <a:rPr lang="en-US" sz="2400" dirty="0" err="1" smtClean="0">
                <a:solidFill>
                  <a:srgbClr val="3737FF"/>
                </a:solidFill>
              </a:rPr>
              <a:t>trợ</a:t>
            </a:r>
            <a:r>
              <a:rPr lang="en-US" sz="2400" dirty="0" smtClean="0">
                <a:solidFill>
                  <a:srgbClr val="3737FF"/>
                </a:solidFill>
              </a:rPr>
              <a:t> </a:t>
            </a:r>
            <a:r>
              <a:rPr lang="en-US" sz="2400" dirty="0" err="1" smtClean="0">
                <a:solidFill>
                  <a:srgbClr val="3737FF"/>
                </a:solidFill>
              </a:rPr>
              <a:t>của</a:t>
            </a:r>
            <a:r>
              <a:rPr lang="en-US" sz="2400" dirty="0" smtClean="0">
                <a:solidFill>
                  <a:srgbClr val="3737FF"/>
                </a:solidFill>
              </a:rPr>
              <a:t> </a:t>
            </a:r>
            <a:r>
              <a:rPr lang="en-US" sz="2400" dirty="0" err="1" smtClean="0">
                <a:solidFill>
                  <a:srgbClr val="3737FF"/>
                </a:solidFill>
              </a:rPr>
              <a:t>máy</a:t>
            </a:r>
            <a:r>
              <a:rPr lang="en-US" sz="2400" dirty="0" smtClean="0">
                <a:solidFill>
                  <a:srgbClr val="3737FF"/>
                </a:solidFill>
              </a:rPr>
              <a:t> </a:t>
            </a:r>
            <a:r>
              <a:rPr lang="en-US" sz="2400" dirty="0" err="1" smtClean="0">
                <a:solidFill>
                  <a:srgbClr val="3737FF"/>
                </a:solidFill>
              </a:rPr>
              <a:t>tính</a:t>
            </a:r>
            <a:r>
              <a:rPr lang="en-US" sz="2400" dirty="0" smtClean="0">
                <a:solidFill>
                  <a:srgbClr val="3737FF"/>
                </a:solidFill>
              </a:rPr>
              <a:t> </a:t>
            </a:r>
            <a:r>
              <a:rPr lang="en-US" sz="2400" dirty="0" err="1" smtClean="0">
                <a:solidFill>
                  <a:srgbClr val="3737FF"/>
                </a:solidFill>
              </a:rPr>
              <a:t>cầm</a:t>
            </a:r>
            <a:r>
              <a:rPr lang="en-US" sz="2400" dirty="0" smtClean="0">
                <a:solidFill>
                  <a:srgbClr val="3737FF"/>
                </a:solidFill>
              </a:rPr>
              <a:t> </a:t>
            </a:r>
            <a:r>
              <a:rPr lang="en-US" sz="2400" dirty="0" err="1" smtClean="0">
                <a:solidFill>
                  <a:srgbClr val="3737FF"/>
                </a:solidFill>
              </a:rPr>
              <a:t>tay</a:t>
            </a:r>
            <a:r>
              <a:rPr lang="en-US" sz="2400" dirty="0" smtClean="0">
                <a:solidFill>
                  <a:srgbClr val="3737FF"/>
                </a:solidFill>
              </a:rPr>
              <a:t>, </a:t>
            </a:r>
            <a:r>
              <a:rPr lang="en-US" sz="2400" dirty="0" err="1" smtClean="0">
                <a:solidFill>
                  <a:srgbClr val="3737FF"/>
                </a:solidFill>
              </a:rPr>
              <a:t>chắc</a:t>
            </a:r>
            <a:r>
              <a:rPr lang="en-US" sz="2400" dirty="0" smtClean="0">
                <a:solidFill>
                  <a:srgbClr val="3737FF"/>
                </a:solidFill>
              </a:rPr>
              <a:t> </a:t>
            </a:r>
            <a:r>
              <a:rPr lang="en-US" sz="2400" dirty="0" err="1" smtClean="0">
                <a:solidFill>
                  <a:srgbClr val="3737FF"/>
                </a:solidFill>
              </a:rPr>
              <a:t>các</a:t>
            </a:r>
            <a:r>
              <a:rPr lang="en-US" sz="2400" dirty="0" smtClean="0">
                <a:solidFill>
                  <a:srgbClr val="3737FF"/>
                </a:solidFill>
              </a:rPr>
              <a:t> </a:t>
            </a:r>
            <a:r>
              <a:rPr lang="en-US" sz="2400" dirty="0" err="1" smtClean="0">
                <a:solidFill>
                  <a:srgbClr val="3737FF"/>
                </a:solidFill>
              </a:rPr>
              <a:t>em</a:t>
            </a:r>
            <a:r>
              <a:rPr lang="en-US" sz="2400" dirty="0" smtClean="0">
                <a:solidFill>
                  <a:srgbClr val="3737FF"/>
                </a:solidFill>
              </a:rPr>
              <a:t> </a:t>
            </a:r>
            <a:r>
              <a:rPr lang="en-US" sz="2400" dirty="0" err="1" smtClean="0">
                <a:solidFill>
                  <a:srgbClr val="3737FF"/>
                </a:solidFill>
              </a:rPr>
              <a:t>đã</a:t>
            </a:r>
            <a:r>
              <a:rPr lang="en-US" sz="2400" dirty="0" smtClean="0">
                <a:solidFill>
                  <a:srgbClr val="3737FF"/>
                </a:solidFill>
              </a:rPr>
              <a:t> </a:t>
            </a:r>
            <a:r>
              <a:rPr lang="en-US" sz="2400" dirty="0" err="1" smtClean="0">
                <a:solidFill>
                  <a:srgbClr val="3737FF"/>
                </a:solidFill>
              </a:rPr>
              <a:t>biết</a:t>
            </a:r>
            <a:r>
              <a:rPr lang="en-US" sz="2400" dirty="0" smtClean="0">
                <a:solidFill>
                  <a:srgbClr val="3737FF"/>
                </a:solidFill>
              </a:rPr>
              <a:t> </a:t>
            </a:r>
            <a:r>
              <a:rPr lang="en-US" sz="2400" dirty="0" err="1" smtClean="0">
                <a:solidFill>
                  <a:srgbClr val="3737FF"/>
                </a:solidFill>
              </a:rPr>
              <a:t>chức</a:t>
            </a:r>
            <a:r>
              <a:rPr lang="en-US" sz="2400" dirty="0" smtClean="0">
                <a:solidFill>
                  <a:srgbClr val="3737FF"/>
                </a:solidFill>
              </a:rPr>
              <a:t> </a:t>
            </a:r>
            <a:r>
              <a:rPr lang="en-US" sz="2400" dirty="0" err="1" smtClean="0">
                <a:solidFill>
                  <a:srgbClr val="3737FF"/>
                </a:solidFill>
              </a:rPr>
              <a:t>năng</a:t>
            </a:r>
            <a:r>
              <a:rPr lang="en-US" sz="2400" dirty="0" smtClean="0">
                <a:solidFill>
                  <a:srgbClr val="3737FF"/>
                </a:solidFill>
              </a:rPr>
              <a:t> SOLVE </a:t>
            </a:r>
            <a:r>
              <a:rPr lang="en-US" sz="2400" dirty="0" err="1" smtClean="0">
                <a:solidFill>
                  <a:srgbClr val="3737FF"/>
                </a:solidFill>
              </a:rPr>
              <a:t>của</a:t>
            </a:r>
            <a:r>
              <a:rPr lang="en-US" sz="2400" dirty="0" smtClean="0">
                <a:solidFill>
                  <a:srgbClr val="3737FF"/>
                </a:solidFill>
              </a:rPr>
              <a:t> </a:t>
            </a:r>
            <a:r>
              <a:rPr lang="en-US" sz="2400" dirty="0" err="1" smtClean="0">
                <a:solidFill>
                  <a:srgbClr val="3737FF"/>
                </a:solidFill>
              </a:rPr>
              <a:t>nó</a:t>
            </a:r>
            <a:r>
              <a:rPr lang="en-US" sz="2400" dirty="0" smtClean="0">
                <a:solidFill>
                  <a:srgbClr val="3737FF"/>
                </a:solidFill>
              </a:rPr>
              <a:t>.  </a:t>
            </a:r>
            <a:r>
              <a:rPr lang="en-US" sz="2400" dirty="0" err="1" smtClean="0">
                <a:solidFill>
                  <a:srgbClr val="3737FF"/>
                </a:solidFill>
              </a:rPr>
              <a:t>Các</a:t>
            </a:r>
            <a:r>
              <a:rPr lang="en-US" sz="2400" dirty="0" smtClean="0">
                <a:solidFill>
                  <a:srgbClr val="3737FF"/>
                </a:solidFill>
              </a:rPr>
              <a:t> </a:t>
            </a:r>
            <a:r>
              <a:rPr lang="en-US" sz="2400" dirty="0" err="1" smtClean="0">
                <a:solidFill>
                  <a:srgbClr val="3737FF"/>
                </a:solidFill>
              </a:rPr>
              <a:t>nhà</a:t>
            </a:r>
            <a:r>
              <a:rPr lang="en-US" sz="2400" dirty="0" smtClean="0">
                <a:solidFill>
                  <a:srgbClr val="3737FF"/>
                </a:solidFill>
              </a:rPr>
              <a:t> </a:t>
            </a:r>
            <a:r>
              <a:rPr lang="en-US" sz="2400" dirty="0" err="1" smtClean="0">
                <a:solidFill>
                  <a:srgbClr val="3737FF"/>
                </a:solidFill>
              </a:rPr>
              <a:t>lập</a:t>
            </a:r>
            <a:r>
              <a:rPr lang="en-US" sz="2400" dirty="0" smtClean="0">
                <a:solidFill>
                  <a:srgbClr val="3737FF"/>
                </a:solidFill>
              </a:rPr>
              <a:t> </a:t>
            </a:r>
            <a:r>
              <a:rPr lang="en-US" sz="2400" dirty="0" err="1" smtClean="0">
                <a:solidFill>
                  <a:srgbClr val="3737FF"/>
                </a:solidFill>
              </a:rPr>
              <a:t>trình</a:t>
            </a:r>
            <a:r>
              <a:rPr lang="en-US" sz="2400" dirty="0" smtClean="0">
                <a:solidFill>
                  <a:srgbClr val="3737FF"/>
                </a:solidFill>
              </a:rPr>
              <a:t> </a:t>
            </a:r>
            <a:r>
              <a:rPr lang="en-US" sz="2400" dirty="0" err="1" smtClean="0">
                <a:solidFill>
                  <a:srgbClr val="3737FF"/>
                </a:solidFill>
              </a:rPr>
              <a:t>đã</a:t>
            </a:r>
            <a:r>
              <a:rPr lang="en-US" sz="2400" dirty="0" smtClean="0">
                <a:solidFill>
                  <a:srgbClr val="3737FF"/>
                </a:solidFill>
              </a:rPr>
              <a:t> </a:t>
            </a:r>
            <a:r>
              <a:rPr lang="en-US" sz="2400" dirty="0" err="1" smtClean="0">
                <a:solidFill>
                  <a:srgbClr val="3737FF"/>
                </a:solidFill>
              </a:rPr>
              <a:t>dựa</a:t>
            </a:r>
            <a:r>
              <a:rPr lang="en-US" sz="2400" dirty="0" smtClean="0">
                <a:solidFill>
                  <a:srgbClr val="3737FF"/>
                </a:solidFill>
              </a:rPr>
              <a:t> </a:t>
            </a:r>
            <a:r>
              <a:rPr lang="en-US" sz="2400" dirty="0" err="1" smtClean="0">
                <a:solidFill>
                  <a:srgbClr val="3737FF"/>
                </a:solidFill>
              </a:rPr>
              <a:t>vào</a:t>
            </a:r>
            <a:r>
              <a:rPr lang="en-US" sz="2400" dirty="0" smtClean="0">
                <a:solidFill>
                  <a:srgbClr val="3737FF"/>
                </a:solidFill>
              </a:rPr>
              <a:t> </a:t>
            </a:r>
            <a:r>
              <a:rPr lang="en-US" sz="2400" dirty="0" err="1" smtClean="0">
                <a:solidFill>
                  <a:srgbClr val="3737FF"/>
                </a:solidFill>
              </a:rPr>
              <a:t>cơ</a:t>
            </a:r>
            <a:r>
              <a:rPr lang="en-US" sz="2400" dirty="0" smtClean="0">
                <a:solidFill>
                  <a:srgbClr val="3737FF"/>
                </a:solidFill>
              </a:rPr>
              <a:t> </a:t>
            </a:r>
            <a:r>
              <a:rPr lang="en-US" sz="2400" dirty="0" err="1" smtClean="0">
                <a:solidFill>
                  <a:srgbClr val="3737FF"/>
                </a:solidFill>
              </a:rPr>
              <a:t>sở</a:t>
            </a:r>
            <a:r>
              <a:rPr lang="en-US" sz="2400" dirty="0" smtClean="0">
                <a:solidFill>
                  <a:srgbClr val="3737FF"/>
                </a:solidFill>
              </a:rPr>
              <a:t> </a:t>
            </a:r>
            <a:r>
              <a:rPr lang="en-US" sz="2400" dirty="0" err="1" smtClean="0">
                <a:solidFill>
                  <a:srgbClr val="3737FF"/>
                </a:solidFill>
              </a:rPr>
              <a:t>lý</a:t>
            </a:r>
            <a:r>
              <a:rPr lang="en-US" sz="2400" dirty="0" smtClean="0">
                <a:solidFill>
                  <a:srgbClr val="3737FF"/>
                </a:solidFill>
              </a:rPr>
              <a:t> </a:t>
            </a:r>
            <a:r>
              <a:rPr lang="en-US" sz="2400" dirty="0" err="1" smtClean="0">
                <a:solidFill>
                  <a:srgbClr val="3737FF"/>
                </a:solidFill>
              </a:rPr>
              <a:t>thuyết</a:t>
            </a:r>
            <a:r>
              <a:rPr lang="en-US" sz="2400" dirty="0" smtClean="0">
                <a:solidFill>
                  <a:srgbClr val="3737FF"/>
                </a:solidFill>
              </a:rPr>
              <a:t> </a:t>
            </a:r>
            <a:r>
              <a:rPr lang="en-US" sz="2400" dirty="0" err="1" smtClean="0">
                <a:solidFill>
                  <a:srgbClr val="3737FF"/>
                </a:solidFill>
              </a:rPr>
              <a:t>toán</a:t>
            </a:r>
            <a:r>
              <a:rPr lang="en-US" sz="2400" dirty="0" smtClean="0">
                <a:solidFill>
                  <a:srgbClr val="3737FF"/>
                </a:solidFill>
              </a:rPr>
              <a:t> </a:t>
            </a:r>
            <a:r>
              <a:rPr lang="en-US" sz="2400" dirty="0" err="1" smtClean="0">
                <a:solidFill>
                  <a:srgbClr val="3737FF"/>
                </a:solidFill>
              </a:rPr>
              <a:t>học</a:t>
            </a:r>
            <a:r>
              <a:rPr lang="en-US" sz="2400" dirty="0" smtClean="0">
                <a:solidFill>
                  <a:srgbClr val="3737FF"/>
                </a:solidFill>
              </a:rPr>
              <a:t> </a:t>
            </a:r>
            <a:r>
              <a:rPr lang="en-US" sz="2400" dirty="0" err="1" smtClean="0">
                <a:solidFill>
                  <a:srgbClr val="3737FF"/>
                </a:solidFill>
              </a:rPr>
              <a:t>liên</a:t>
            </a:r>
            <a:r>
              <a:rPr lang="en-US" sz="2400" dirty="0" smtClean="0">
                <a:solidFill>
                  <a:srgbClr val="3737FF"/>
                </a:solidFill>
              </a:rPr>
              <a:t> </a:t>
            </a:r>
            <a:r>
              <a:rPr lang="en-US" sz="2400" dirty="0" err="1" smtClean="0">
                <a:solidFill>
                  <a:srgbClr val="3737FF"/>
                </a:solidFill>
              </a:rPr>
              <a:t>quan</a:t>
            </a:r>
            <a:r>
              <a:rPr lang="en-US" sz="2400" dirty="0" smtClean="0">
                <a:solidFill>
                  <a:srgbClr val="3737FF"/>
                </a:solidFill>
              </a:rPr>
              <a:t> </a:t>
            </a:r>
            <a:r>
              <a:rPr lang="en-US" sz="2400" dirty="0" err="1" smtClean="0">
                <a:solidFill>
                  <a:srgbClr val="3737FF"/>
                </a:solidFill>
              </a:rPr>
              <a:t>tính</a:t>
            </a:r>
            <a:r>
              <a:rPr lang="en-US" sz="2400" dirty="0" smtClean="0">
                <a:solidFill>
                  <a:srgbClr val="3737FF"/>
                </a:solidFill>
              </a:rPr>
              <a:t> </a:t>
            </a:r>
            <a:r>
              <a:rPr lang="en-US" sz="2400" dirty="0" err="1" smtClean="0">
                <a:solidFill>
                  <a:srgbClr val="3737FF"/>
                </a:solidFill>
              </a:rPr>
              <a:t>liên</a:t>
            </a:r>
            <a:r>
              <a:rPr lang="en-US" sz="2400" dirty="0" smtClean="0">
                <a:solidFill>
                  <a:srgbClr val="3737FF"/>
                </a:solidFill>
              </a:rPr>
              <a:t> </a:t>
            </a:r>
            <a:r>
              <a:rPr lang="en-US" sz="2400" dirty="0" err="1" smtClean="0">
                <a:solidFill>
                  <a:srgbClr val="3737FF"/>
                </a:solidFill>
              </a:rPr>
              <a:t>tục</a:t>
            </a:r>
            <a:r>
              <a:rPr lang="en-US" sz="2400" dirty="0" smtClean="0">
                <a:solidFill>
                  <a:srgbClr val="3737FF"/>
                </a:solidFill>
              </a:rPr>
              <a:t> </a:t>
            </a:r>
            <a:r>
              <a:rPr lang="en-US" sz="2400" dirty="0" err="1" smtClean="0">
                <a:solidFill>
                  <a:srgbClr val="3737FF"/>
                </a:solidFill>
              </a:rPr>
              <a:t>của</a:t>
            </a:r>
            <a:r>
              <a:rPr lang="en-US" sz="2400" dirty="0" smtClean="0">
                <a:solidFill>
                  <a:srgbClr val="3737FF"/>
                </a:solidFill>
              </a:rPr>
              <a:t> </a:t>
            </a:r>
            <a:r>
              <a:rPr lang="en-US" sz="2400" dirty="0" err="1" smtClean="0">
                <a:solidFill>
                  <a:srgbClr val="3737FF"/>
                </a:solidFill>
              </a:rPr>
              <a:t>hàm</a:t>
            </a:r>
            <a:r>
              <a:rPr lang="en-US" sz="2400" dirty="0" smtClean="0">
                <a:solidFill>
                  <a:srgbClr val="3737FF"/>
                </a:solidFill>
              </a:rPr>
              <a:t> </a:t>
            </a:r>
            <a:r>
              <a:rPr lang="en-US" sz="2400" dirty="0" err="1" smtClean="0">
                <a:solidFill>
                  <a:srgbClr val="3737FF"/>
                </a:solidFill>
              </a:rPr>
              <a:t>số</a:t>
            </a:r>
            <a:r>
              <a:rPr lang="en-US" sz="2400" dirty="0" smtClean="0">
                <a:solidFill>
                  <a:srgbClr val="3737FF"/>
                </a:solidFill>
              </a:rPr>
              <a:t> </a:t>
            </a:r>
            <a:r>
              <a:rPr lang="en-US" sz="2400" dirty="0" err="1" smtClean="0">
                <a:solidFill>
                  <a:srgbClr val="3737FF"/>
                </a:solidFill>
              </a:rPr>
              <a:t>để</a:t>
            </a:r>
            <a:r>
              <a:rPr lang="en-US" sz="2400" dirty="0" smtClean="0">
                <a:solidFill>
                  <a:srgbClr val="3737FF"/>
                </a:solidFill>
              </a:rPr>
              <a:t> </a:t>
            </a:r>
            <a:r>
              <a:rPr lang="en-US" sz="2400" dirty="0" err="1" smtClean="0">
                <a:solidFill>
                  <a:srgbClr val="3737FF"/>
                </a:solidFill>
              </a:rPr>
              <a:t>đưa</a:t>
            </a:r>
            <a:r>
              <a:rPr lang="en-US" sz="2400" dirty="0" smtClean="0">
                <a:solidFill>
                  <a:srgbClr val="3737FF"/>
                </a:solidFill>
              </a:rPr>
              <a:t> </a:t>
            </a:r>
            <a:r>
              <a:rPr lang="en-US" sz="2400" dirty="0" err="1" smtClean="0">
                <a:solidFill>
                  <a:srgbClr val="3737FF"/>
                </a:solidFill>
              </a:rPr>
              <a:t>ra</a:t>
            </a:r>
            <a:r>
              <a:rPr lang="en-US" sz="2400" dirty="0" smtClean="0">
                <a:solidFill>
                  <a:srgbClr val="3737FF"/>
                </a:solidFill>
              </a:rPr>
              <a:t> </a:t>
            </a:r>
            <a:r>
              <a:rPr lang="en-US" sz="2400" dirty="0" err="1" smtClean="0">
                <a:solidFill>
                  <a:srgbClr val="3737FF"/>
                </a:solidFill>
              </a:rPr>
              <a:t>thuật</a:t>
            </a:r>
            <a:r>
              <a:rPr lang="en-US" sz="2400" dirty="0" smtClean="0">
                <a:solidFill>
                  <a:srgbClr val="3737FF"/>
                </a:solidFill>
              </a:rPr>
              <a:t> </a:t>
            </a:r>
            <a:r>
              <a:rPr lang="en-US" sz="2400" dirty="0" err="1" smtClean="0">
                <a:solidFill>
                  <a:srgbClr val="3737FF"/>
                </a:solidFill>
              </a:rPr>
              <a:t>toán</a:t>
            </a:r>
            <a:r>
              <a:rPr lang="en-US" sz="2400" dirty="0" smtClean="0">
                <a:solidFill>
                  <a:srgbClr val="3737FF"/>
                </a:solidFill>
              </a:rPr>
              <a:t> </a:t>
            </a:r>
            <a:r>
              <a:rPr lang="en-US" sz="2400" dirty="0" err="1" smtClean="0">
                <a:solidFill>
                  <a:srgbClr val="3737FF"/>
                </a:solidFill>
              </a:rPr>
              <a:t>lập</a:t>
            </a:r>
            <a:r>
              <a:rPr lang="en-US" sz="2400" dirty="0" smtClean="0">
                <a:solidFill>
                  <a:srgbClr val="3737FF"/>
                </a:solidFill>
              </a:rPr>
              <a:t> </a:t>
            </a:r>
            <a:r>
              <a:rPr lang="en-US" sz="2400" dirty="0" err="1" smtClean="0">
                <a:solidFill>
                  <a:srgbClr val="3737FF"/>
                </a:solidFill>
              </a:rPr>
              <a:t>trình</a:t>
            </a:r>
            <a:r>
              <a:rPr lang="en-US" sz="2400" dirty="0" smtClean="0">
                <a:solidFill>
                  <a:srgbClr val="3737FF"/>
                </a:solidFill>
              </a:rPr>
              <a:t> </a:t>
            </a:r>
            <a:r>
              <a:rPr lang="en-US" sz="2400" dirty="0" err="1" smtClean="0">
                <a:solidFill>
                  <a:srgbClr val="3737FF"/>
                </a:solidFill>
              </a:rPr>
              <a:t>cho</a:t>
            </a:r>
            <a:r>
              <a:rPr lang="en-US" sz="2400" dirty="0" smtClean="0">
                <a:solidFill>
                  <a:srgbClr val="3737FF"/>
                </a:solidFill>
              </a:rPr>
              <a:t> </a:t>
            </a:r>
            <a:r>
              <a:rPr lang="en-US" sz="2400" dirty="0" err="1" smtClean="0">
                <a:solidFill>
                  <a:srgbClr val="3737FF"/>
                </a:solidFill>
              </a:rPr>
              <a:t>cho</a:t>
            </a:r>
            <a:r>
              <a:rPr lang="en-US" sz="2400" dirty="0" smtClean="0">
                <a:solidFill>
                  <a:srgbClr val="3737FF"/>
                </a:solidFill>
              </a:rPr>
              <a:t> </a:t>
            </a:r>
            <a:r>
              <a:rPr lang="en-US" sz="2400" dirty="0" err="1" smtClean="0">
                <a:solidFill>
                  <a:srgbClr val="3737FF"/>
                </a:solidFill>
              </a:rPr>
              <a:t>chức</a:t>
            </a:r>
            <a:r>
              <a:rPr lang="en-US" sz="2400" dirty="0" smtClean="0">
                <a:solidFill>
                  <a:srgbClr val="3737FF"/>
                </a:solidFill>
              </a:rPr>
              <a:t> </a:t>
            </a:r>
            <a:r>
              <a:rPr lang="en-US" sz="2400" dirty="0" err="1" smtClean="0">
                <a:solidFill>
                  <a:srgbClr val="3737FF"/>
                </a:solidFill>
              </a:rPr>
              <a:t>năng</a:t>
            </a:r>
            <a:r>
              <a:rPr lang="en-US" sz="2400" dirty="0" smtClean="0">
                <a:solidFill>
                  <a:srgbClr val="3737FF"/>
                </a:solidFill>
              </a:rPr>
              <a:t> </a:t>
            </a:r>
            <a:r>
              <a:rPr lang="en-US" sz="2400" dirty="0" err="1" smtClean="0">
                <a:solidFill>
                  <a:srgbClr val="3737FF"/>
                </a:solidFill>
              </a:rPr>
              <a:t>này</a:t>
            </a:r>
            <a:r>
              <a:rPr lang="en-US" sz="2400" dirty="0" smtClean="0">
                <a:solidFill>
                  <a:srgbClr val="3737FF"/>
                </a:solidFill>
              </a:rPr>
              <a:t>!</a:t>
            </a:r>
            <a:endParaRPr lang="en-US" sz="2400" dirty="0">
              <a:solidFill>
                <a:srgbClr val="3737FF"/>
              </a:solidFill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181345" y="3539563"/>
            <a:ext cx="10699380" cy="1428518"/>
            <a:chOff x="152400" y="3962400"/>
            <a:chExt cx="8991600" cy="1599169"/>
          </a:xfrm>
        </p:grpSpPr>
        <p:sp>
          <p:nvSpPr>
            <p:cNvPr id="13" name="TextBox 12"/>
            <p:cNvSpPr txBox="1"/>
            <p:nvPr/>
          </p:nvSpPr>
          <p:spPr>
            <a:xfrm>
              <a:off x="152400" y="3962400"/>
              <a:ext cx="8991600" cy="1550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solidFill>
                    <a:srgbClr val="3737FF"/>
                  </a:solidFill>
                </a:rPr>
                <a:t>Có</a:t>
              </a:r>
              <a:r>
                <a:rPr lang="en-US" sz="2400" dirty="0" smtClean="0">
                  <a:solidFill>
                    <a:srgbClr val="3737FF"/>
                  </a:solidFill>
                </a:rPr>
                <a:t> </a:t>
              </a:r>
              <a:r>
                <a:rPr lang="en-US" sz="2400" dirty="0" err="1" smtClean="0">
                  <a:solidFill>
                    <a:srgbClr val="3737FF"/>
                  </a:solidFill>
                </a:rPr>
                <a:t>nhiều</a:t>
              </a:r>
              <a:r>
                <a:rPr lang="en-US" sz="2400" dirty="0" smtClean="0">
                  <a:solidFill>
                    <a:srgbClr val="3737FF"/>
                  </a:solidFill>
                </a:rPr>
                <a:t> </a:t>
              </a:r>
              <a:r>
                <a:rPr lang="en-US" sz="2400" dirty="0" err="1" smtClean="0">
                  <a:solidFill>
                    <a:srgbClr val="3737FF"/>
                  </a:solidFill>
                </a:rPr>
                <a:t>bài</a:t>
              </a:r>
              <a:r>
                <a:rPr lang="en-US" sz="2400" dirty="0" smtClean="0">
                  <a:solidFill>
                    <a:srgbClr val="3737FF"/>
                  </a:solidFill>
                </a:rPr>
                <a:t> </a:t>
              </a:r>
              <a:r>
                <a:rPr lang="en-US" sz="2400" dirty="0" err="1" smtClean="0">
                  <a:solidFill>
                    <a:srgbClr val="3737FF"/>
                  </a:solidFill>
                </a:rPr>
                <a:t>toán</a:t>
              </a:r>
              <a:r>
                <a:rPr lang="en-US" sz="2400" dirty="0" smtClean="0">
                  <a:solidFill>
                    <a:srgbClr val="3737FF"/>
                  </a:solidFill>
                </a:rPr>
                <a:t> </a:t>
              </a:r>
              <a:r>
                <a:rPr lang="en-US" sz="2400" dirty="0" err="1" smtClean="0">
                  <a:solidFill>
                    <a:srgbClr val="3737FF"/>
                  </a:solidFill>
                </a:rPr>
                <a:t>cần</a:t>
              </a:r>
              <a:r>
                <a:rPr lang="en-US" sz="2400" dirty="0" smtClean="0">
                  <a:solidFill>
                    <a:srgbClr val="3737FF"/>
                  </a:solidFill>
                </a:rPr>
                <a:t> </a:t>
              </a:r>
              <a:r>
                <a:rPr lang="en-US" sz="2400" dirty="0" err="1" smtClean="0">
                  <a:solidFill>
                    <a:srgbClr val="3737FF"/>
                  </a:solidFill>
                </a:rPr>
                <a:t>dựa</a:t>
              </a:r>
              <a:r>
                <a:rPr lang="en-US" sz="2400" dirty="0" smtClean="0">
                  <a:solidFill>
                    <a:srgbClr val="3737FF"/>
                  </a:solidFill>
                </a:rPr>
                <a:t> </a:t>
              </a:r>
              <a:r>
                <a:rPr lang="en-US" sz="2400" dirty="0" err="1" smtClean="0">
                  <a:solidFill>
                    <a:srgbClr val="3737FF"/>
                  </a:solidFill>
                </a:rPr>
                <a:t>tính</a:t>
              </a:r>
              <a:r>
                <a:rPr lang="en-US" sz="2400" dirty="0" smtClean="0">
                  <a:solidFill>
                    <a:srgbClr val="3737FF"/>
                  </a:solidFill>
                </a:rPr>
                <a:t> </a:t>
              </a:r>
              <a:r>
                <a:rPr lang="en-US" sz="2400" dirty="0" err="1" smtClean="0">
                  <a:solidFill>
                    <a:srgbClr val="3737FF"/>
                  </a:solidFill>
                </a:rPr>
                <a:t>liên</a:t>
              </a:r>
              <a:r>
                <a:rPr lang="en-US" sz="2400" dirty="0" smtClean="0">
                  <a:solidFill>
                    <a:srgbClr val="3737FF"/>
                  </a:solidFill>
                </a:rPr>
                <a:t> </a:t>
              </a:r>
              <a:r>
                <a:rPr lang="en-US" sz="2400" dirty="0" err="1" smtClean="0">
                  <a:solidFill>
                    <a:srgbClr val="3737FF"/>
                  </a:solidFill>
                </a:rPr>
                <a:t>tục</a:t>
              </a:r>
              <a:r>
                <a:rPr lang="en-US" sz="2400" dirty="0" smtClean="0">
                  <a:solidFill>
                    <a:srgbClr val="3737FF"/>
                  </a:solidFill>
                </a:rPr>
                <a:t> </a:t>
              </a:r>
              <a:r>
                <a:rPr lang="en-US" sz="2400" dirty="0" err="1" smtClean="0">
                  <a:solidFill>
                    <a:srgbClr val="3737FF"/>
                  </a:solidFill>
                </a:rPr>
                <a:t>của</a:t>
              </a:r>
              <a:r>
                <a:rPr lang="en-US" sz="2400" dirty="0" smtClean="0">
                  <a:solidFill>
                    <a:srgbClr val="3737FF"/>
                  </a:solidFill>
                </a:rPr>
                <a:t> </a:t>
              </a:r>
              <a:r>
                <a:rPr lang="en-US" sz="2400" dirty="0" err="1" smtClean="0">
                  <a:solidFill>
                    <a:srgbClr val="3737FF"/>
                  </a:solidFill>
                </a:rPr>
                <a:t>hàm</a:t>
              </a:r>
              <a:r>
                <a:rPr lang="en-US" sz="2400" dirty="0" smtClean="0">
                  <a:solidFill>
                    <a:srgbClr val="3737FF"/>
                  </a:solidFill>
                </a:rPr>
                <a:t> </a:t>
              </a:r>
              <a:r>
                <a:rPr lang="en-US" sz="2400" dirty="0" err="1" smtClean="0">
                  <a:solidFill>
                    <a:srgbClr val="3737FF"/>
                  </a:solidFill>
                </a:rPr>
                <a:t>số</a:t>
              </a:r>
              <a:r>
                <a:rPr lang="en-US" sz="2400" dirty="0" smtClean="0">
                  <a:solidFill>
                    <a:srgbClr val="3737FF"/>
                  </a:solidFill>
                </a:rPr>
                <a:t> </a:t>
              </a:r>
              <a:r>
                <a:rPr lang="en-US" sz="2400" dirty="0" err="1" smtClean="0">
                  <a:solidFill>
                    <a:srgbClr val="3737FF"/>
                  </a:solidFill>
                </a:rPr>
                <a:t>để</a:t>
              </a:r>
              <a:r>
                <a:rPr lang="en-US" sz="2400" dirty="0" smtClean="0">
                  <a:solidFill>
                    <a:srgbClr val="3737FF"/>
                  </a:solidFill>
                </a:rPr>
                <a:t> </a:t>
              </a:r>
              <a:r>
                <a:rPr lang="en-US" sz="2400" dirty="0" err="1" smtClean="0">
                  <a:solidFill>
                    <a:srgbClr val="3737FF"/>
                  </a:solidFill>
                </a:rPr>
                <a:t>giải</a:t>
              </a:r>
              <a:r>
                <a:rPr lang="en-US" sz="2400" dirty="0" smtClean="0">
                  <a:solidFill>
                    <a:srgbClr val="3737FF"/>
                  </a:solidFill>
                </a:rPr>
                <a:t> </a:t>
              </a:r>
              <a:r>
                <a:rPr lang="en-US" sz="2400" dirty="0" err="1" smtClean="0">
                  <a:solidFill>
                    <a:srgbClr val="3737FF"/>
                  </a:solidFill>
                </a:rPr>
                <a:t>quyết</a:t>
              </a:r>
              <a:r>
                <a:rPr lang="en-US" sz="2400" dirty="0" smtClean="0">
                  <a:solidFill>
                    <a:srgbClr val="3737FF"/>
                  </a:solidFill>
                </a:rPr>
                <a:t>. 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 err="1" smtClean="0">
                  <a:solidFill>
                    <a:srgbClr val="3737FF"/>
                  </a:solidFill>
                </a:rPr>
                <a:t>Ví</a:t>
              </a:r>
              <a:r>
                <a:rPr lang="en-US" sz="2400" dirty="0" smtClean="0">
                  <a:solidFill>
                    <a:srgbClr val="3737FF"/>
                  </a:solidFill>
                </a:rPr>
                <a:t> </a:t>
              </a:r>
              <a:r>
                <a:rPr lang="en-US" sz="2400" dirty="0" err="1" smtClean="0">
                  <a:solidFill>
                    <a:srgbClr val="3737FF"/>
                  </a:solidFill>
                </a:rPr>
                <a:t>dụ</a:t>
              </a:r>
              <a:r>
                <a:rPr lang="en-US" sz="2400" dirty="0" smtClean="0">
                  <a:solidFill>
                    <a:srgbClr val="3737FF"/>
                  </a:solidFill>
                </a:rPr>
                <a:t> </a:t>
              </a:r>
              <a:r>
                <a:rPr lang="en-US" sz="2400" dirty="0" err="1" smtClean="0">
                  <a:solidFill>
                    <a:srgbClr val="3737FF"/>
                  </a:solidFill>
                </a:rPr>
                <a:t>như</a:t>
              </a:r>
              <a:r>
                <a:rPr lang="en-US" sz="2400" dirty="0" smtClean="0">
                  <a:solidFill>
                    <a:srgbClr val="3737FF"/>
                  </a:solidFill>
                </a:rPr>
                <a:t> </a:t>
              </a:r>
              <a:r>
                <a:rPr lang="en-US" sz="2400" dirty="0" err="1" smtClean="0">
                  <a:solidFill>
                    <a:srgbClr val="3737FF"/>
                  </a:solidFill>
                </a:rPr>
                <a:t>bài</a:t>
              </a:r>
              <a:r>
                <a:rPr lang="en-US" sz="2400" dirty="0" smtClean="0">
                  <a:solidFill>
                    <a:srgbClr val="3737FF"/>
                  </a:solidFill>
                </a:rPr>
                <a:t> </a:t>
              </a:r>
              <a:r>
                <a:rPr lang="en-US" sz="2400" dirty="0" err="1" smtClean="0">
                  <a:solidFill>
                    <a:srgbClr val="3737FF"/>
                  </a:solidFill>
                </a:rPr>
                <a:t>toán</a:t>
              </a:r>
              <a:r>
                <a:rPr lang="en-US" sz="2400" dirty="0" smtClean="0">
                  <a:solidFill>
                    <a:srgbClr val="3737FF"/>
                  </a:solidFill>
                </a:rPr>
                <a:t>: </a:t>
              </a:r>
              <a:r>
                <a:rPr lang="en-US" sz="2400" dirty="0" err="1" smtClean="0">
                  <a:solidFill>
                    <a:srgbClr val="3737FF"/>
                  </a:solidFill>
                </a:rPr>
                <a:t>Chứng</a:t>
              </a:r>
              <a:r>
                <a:rPr lang="en-US" sz="2400" dirty="0" smtClean="0">
                  <a:solidFill>
                    <a:srgbClr val="3737FF"/>
                  </a:solidFill>
                </a:rPr>
                <a:t> minh </a:t>
              </a:r>
              <a:r>
                <a:rPr lang="en-US" sz="2400" dirty="0" err="1" smtClean="0">
                  <a:solidFill>
                    <a:srgbClr val="3737FF"/>
                  </a:solidFill>
                </a:rPr>
                <a:t>phương</a:t>
              </a:r>
              <a:r>
                <a:rPr lang="en-US" sz="2400" dirty="0" smtClean="0">
                  <a:solidFill>
                    <a:srgbClr val="3737FF"/>
                  </a:solidFill>
                </a:rPr>
                <a:t> </a:t>
              </a:r>
              <a:r>
                <a:rPr lang="en-US" sz="2400" dirty="0" err="1" smtClean="0">
                  <a:solidFill>
                    <a:srgbClr val="3737FF"/>
                  </a:solidFill>
                </a:rPr>
                <a:t>trình</a:t>
              </a:r>
              <a:r>
                <a:rPr lang="en-US" sz="2400" dirty="0" smtClean="0">
                  <a:solidFill>
                    <a:srgbClr val="3737FF"/>
                  </a:solidFill>
                </a:rPr>
                <a:t>:    </a:t>
              </a:r>
            </a:p>
            <a:p>
              <a:r>
                <a:rPr lang="en-US" sz="2400" dirty="0" err="1" smtClean="0">
                  <a:solidFill>
                    <a:srgbClr val="3737FF"/>
                  </a:solidFill>
                </a:rPr>
                <a:t>có</a:t>
              </a:r>
              <a:r>
                <a:rPr lang="en-US" sz="2400" dirty="0" smtClean="0">
                  <a:solidFill>
                    <a:srgbClr val="3737FF"/>
                  </a:solidFill>
                </a:rPr>
                <a:t> </a:t>
              </a:r>
              <a:r>
                <a:rPr lang="en-US" sz="2400" dirty="0" err="1" smtClean="0">
                  <a:solidFill>
                    <a:srgbClr val="3737FF"/>
                  </a:solidFill>
                </a:rPr>
                <a:t>nghiệm</a:t>
              </a:r>
              <a:r>
                <a:rPr lang="en-US" sz="2400" dirty="0" smtClean="0">
                  <a:solidFill>
                    <a:srgbClr val="3737FF"/>
                  </a:solidFill>
                </a:rPr>
                <a:t> </a:t>
              </a:r>
              <a:r>
                <a:rPr lang="en-US" sz="2400" dirty="0" err="1" smtClean="0">
                  <a:solidFill>
                    <a:srgbClr val="3737FF"/>
                  </a:solidFill>
                </a:rPr>
                <a:t>trên</a:t>
              </a:r>
              <a:r>
                <a:rPr lang="en-US" sz="2400" dirty="0" smtClean="0">
                  <a:solidFill>
                    <a:srgbClr val="3737FF"/>
                  </a:solidFill>
                </a:rPr>
                <a:t> </a:t>
              </a:r>
              <a:r>
                <a:rPr lang="en-US" sz="2400" dirty="0" err="1" smtClean="0">
                  <a:solidFill>
                    <a:srgbClr val="3737FF"/>
                  </a:solidFill>
                </a:rPr>
                <a:t>các</a:t>
              </a:r>
              <a:r>
                <a:rPr lang="en-US" sz="2400" dirty="0" smtClean="0">
                  <a:solidFill>
                    <a:srgbClr val="3737FF"/>
                  </a:solidFill>
                </a:rPr>
                <a:t> </a:t>
              </a:r>
              <a:r>
                <a:rPr lang="en-US" sz="2400" dirty="0" err="1" smtClean="0">
                  <a:solidFill>
                    <a:srgbClr val="3737FF"/>
                  </a:solidFill>
                </a:rPr>
                <a:t>khoảng</a:t>
              </a:r>
              <a:r>
                <a:rPr lang="en-US" sz="2400" dirty="0" smtClean="0">
                  <a:solidFill>
                    <a:srgbClr val="3737FF"/>
                  </a:solidFill>
                </a:rPr>
                <a:t>              </a:t>
              </a:r>
              <a:r>
                <a:rPr lang="en-US" sz="2400" dirty="0" err="1" smtClean="0">
                  <a:solidFill>
                    <a:srgbClr val="3737FF"/>
                  </a:solidFill>
                </a:rPr>
                <a:t>và</a:t>
              </a:r>
              <a:r>
                <a:rPr lang="en-US" sz="2400" dirty="0" smtClean="0">
                  <a:solidFill>
                    <a:srgbClr val="3737FF"/>
                  </a:solidFill>
                </a:rPr>
                <a:t>           . </a:t>
              </a:r>
              <a:endParaRPr lang="en-US" sz="2400" dirty="0">
                <a:solidFill>
                  <a:srgbClr val="3737FF"/>
                </a:solidFill>
              </a:endParaRPr>
            </a:p>
          </p:txBody>
        </p:sp>
        <p:graphicFrame>
          <p:nvGraphicFramePr>
            <p:cNvPr id="14" name="Object 13"/>
            <p:cNvGraphicFramePr>
              <a:graphicFrameLocks noChangeAspect="1"/>
            </p:cNvGraphicFramePr>
            <p:nvPr/>
          </p:nvGraphicFramePr>
          <p:xfrm>
            <a:off x="5596597" y="4425587"/>
            <a:ext cx="2114550" cy="5971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672" name="Equation" r:id="rId5" imgW="939600" imgH="203040" progId="Equation.DSMT4">
                    <p:embed/>
                  </p:oleObj>
                </mc:Choice>
                <mc:Fallback>
                  <p:oleObj name="Equation" r:id="rId5" imgW="939600" imgH="203040" progId="Equation.DSMT4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96597" y="4425587"/>
                          <a:ext cx="2114550" cy="5971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/>
            <p:cNvGraphicFramePr>
              <a:graphicFrameLocks noChangeAspect="1"/>
            </p:cNvGraphicFramePr>
            <p:nvPr/>
          </p:nvGraphicFramePr>
          <p:xfrm>
            <a:off x="3291693" y="5014492"/>
            <a:ext cx="960120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673" name="Equation" r:id="rId7" imgW="457200" imgH="253800" progId="Equation.DSMT4">
                    <p:embed/>
                  </p:oleObj>
                </mc:Choice>
                <mc:Fallback>
                  <p:oleObj name="Equation" r:id="rId7" imgW="457200" imgH="253800" progId="Equation.DSMT4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91693" y="5014492"/>
                          <a:ext cx="960120" cy="533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/>
          </p:nvGraphicFramePr>
          <p:xfrm>
            <a:off x="4667845" y="5014492"/>
            <a:ext cx="711200" cy="5470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674" name="Equation" r:id="rId9" imgW="330120" imgH="253800" progId="Equation.DSMT4">
                    <p:embed/>
                  </p:oleObj>
                </mc:Choice>
                <mc:Fallback>
                  <p:oleObj name="Equation" r:id="rId9" imgW="330120" imgH="253800" progId="Equation.DSMT4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67845" y="5014492"/>
                          <a:ext cx="711200" cy="54707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Rectangle 17"/>
          <p:cNvSpPr/>
          <p:nvPr/>
        </p:nvSpPr>
        <p:spPr>
          <a:xfrm>
            <a:off x="0" y="4979749"/>
            <a:ext cx="108807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Để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hiểu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rõ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vấn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vi-VN" sz="2400" b="1" dirty="0" smtClean="0">
                <a:solidFill>
                  <a:srgbClr val="FF0000"/>
                </a:solidFill>
              </a:rPr>
              <a:t>đề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này</a:t>
            </a:r>
            <a:r>
              <a:rPr lang="en-US" sz="2400" b="1" dirty="0" smtClean="0">
                <a:solidFill>
                  <a:srgbClr val="FF0000"/>
                </a:solidFill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</a:rPr>
              <a:t>hôm</a:t>
            </a:r>
            <a:r>
              <a:rPr lang="en-US" sz="2400" b="1" dirty="0" smtClean="0">
                <a:solidFill>
                  <a:srgbClr val="FF0000"/>
                </a:solidFill>
              </a:rPr>
              <a:t> nay </a:t>
            </a:r>
            <a:r>
              <a:rPr lang="en-US" sz="2400" b="1" dirty="0" err="1" smtClean="0">
                <a:solidFill>
                  <a:srgbClr val="FF0000"/>
                </a:solidFill>
              </a:rPr>
              <a:t>ta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sẽ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tìm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hiểu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về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tính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liên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tục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hàm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số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AutoShape 4">
            <a:hlinkClick r:id="rId2"/>
          </p:cNvPr>
          <p:cNvSpPr>
            <a:spLocks noChangeArrowheads="1"/>
          </p:cNvSpPr>
          <p:nvPr/>
        </p:nvSpPr>
        <p:spPr bwMode="auto">
          <a:xfrm>
            <a:off x="906727" y="929481"/>
            <a:ext cx="7657835" cy="914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I. 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HÀM SỐ LIÊN TỤC TẠI MỘT ĐIỂM.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25" name="AutoShape 5">
            <a:hlinkClick r:id="rId2"/>
          </p:cNvPr>
          <p:cNvSpPr>
            <a:spLocks noChangeArrowheads="1"/>
          </p:cNvSpPr>
          <p:nvPr/>
        </p:nvSpPr>
        <p:spPr bwMode="auto">
          <a:xfrm>
            <a:off x="861391" y="1920081"/>
            <a:ext cx="7703171" cy="914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II. 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HÀM SỐ LIÊN TỤC TRÊN MỘT KHOẢNG.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5" name="Picture 3" descr="Sk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880725" cy="47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val 4"/>
          <p:cNvSpPr>
            <a:spLocks noChangeArrowheads="1"/>
          </p:cNvSpPr>
          <p:nvPr/>
        </p:nvSpPr>
        <p:spPr bwMode="auto">
          <a:xfrm>
            <a:off x="2950527" y="17017"/>
            <a:ext cx="1088073" cy="408411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950527" y="57493"/>
            <a:ext cx="10880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FF0000"/>
                </a:solidFill>
              </a:rPr>
              <a:t>§3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0" y="0"/>
            <a:ext cx="18473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000"/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2950527" y="0"/>
            <a:ext cx="65284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00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HÀM SỐ LIÊN TỤC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rId2"/>
          </p:cNvPr>
          <p:cNvSpPr>
            <a:spLocks noChangeArrowheads="1"/>
          </p:cNvSpPr>
          <p:nvPr/>
        </p:nvSpPr>
        <p:spPr bwMode="auto">
          <a:xfrm>
            <a:off x="816054" y="2943207"/>
            <a:ext cx="7748508" cy="88187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III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MỘT SỐ ĐỊNH LÍ C</a:t>
            </a:r>
            <a:r>
              <a:rPr lang="vi-VN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Ơ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BẢN.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5125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k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880725" cy="47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0" y="2973742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337" name="Rectangle 25"/>
          <p:cNvSpPr>
            <a:spLocks noChangeArrowheads="1"/>
          </p:cNvSpPr>
          <p:nvPr/>
        </p:nvSpPr>
        <p:spPr bwMode="auto">
          <a:xfrm>
            <a:off x="86895" y="2990759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338" name="Rectangle 26"/>
          <p:cNvSpPr>
            <a:spLocks noChangeArrowheads="1"/>
          </p:cNvSpPr>
          <p:nvPr/>
        </p:nvSpPr>
        <p:spPr bwMode="auto">
          <a:xfrm>
            <a:off x="0" y="2658925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2824078" y="4742104"/>
            <a:ext cx="484343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2691" y="884891"/>
            <a:ext cx="308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737FF"/>
                </a:solidFill>
              </a:rPr>
              <a:t>Cho </a:t>
            </a:r>
            <a:r>
              <a:rPr lang="en-US" sz="2400" dirty="0" err="1" smtClean="0">
                <a:solidFill>
                  <a:srgbClr val="3737FF"/>
                </a:solidFill>
              </a:rPr>
              <a:t>hai</a:t>
            </a:r>
            <a:r>
              <a:rPr lang="en-US" sz="2400" dirty="0" smtClean="0">
                <a:solidFill>
                  <a:srgbClr val="3737FF"/>
                </a:solidFill>
              </a:rPr>
              <a:t> </a:t>
            </a:r>
            <a:r>
              <a:rPr lang="en-US" sz="2400" dirty="0" err="1" smtClean="0">
                <a:solidFill>
                  <a:srgbClr val="3737FF"/>
                </a:solidFill>
              </a:rPr>
              <a:t>hàm</a:t>
            </a:r>
            <a:r>
              <a:rPr lang="en-US" sz="2400" dirty="0" smtClean="0">
                <a:solidFill>
                  <a:srgbClr val="3737FF"/>
                </a:solidFill>
              </a:rPr>
              <a:t> </a:t>
            </a:r>
            <a:r>
              <a:rPr lang="en-US" sz="2400" dirty="0" err="1" smtClean="0">
                <a:solidFill>
                  <a:srgbClr val="3737FF"/>
                </a:solidFill>
              </a:rPr>
              <a:t>số</a:t>
            </a:r>
            <a:endParaRPr lang="en-US" sz="2400" dirty="0">
              <a:solidFill>
                <a:srgbClr val="3737FF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3082873" y="748753"/>
          <a:ext cx="2184390" cy="680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24" name="Equation" r:id="rId4" imgW="672840" imgH="279360" progId="Equation.DSMT4">
                  <p:embed/>
                </p:oleObj>
              </mc:Choice>
              <mc:Fallback>
                <p:oleObj name="Equation" r:id="rId4" imgW="672840" imgH="2793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2873" y="748753"/>
                        <a:ext cx="2184390" cy="6806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44036" y="2382398"/>
            <a:ext cx="816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3737FF"/>
                </a:solidFill>
              </a:rPr>
              <a:t>và</a:t>
            </a:r>
            <a:endParaRPr lang="en-US" sz="2400" dirty="0">
              <a:solidFill>
                <a:srgbClr val="3737FF"/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1088072" y="2064744"/>
          <a:ext cx="4900860" cy="1066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25" name="Equation" r:id="rId6" imgW="1752480" imgH="507960" progId="Equation.DSMT4">
                  <p:embed/>
                </p:oleObj>
              </mc:Choice>
              <mc:Fallback>
                <p:oleObj name="Equation" r:id="rId6" imgW="1752480" imgH="5079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8072" y="2064744"/>
                        <a:ext cx="4900860" cy="10664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725382" y="3146484"/>
            <a:ext cx="6772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Tính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giá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trị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mỗi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hàm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số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tại</a:t>
            </a:r>
            <a:r>
              <a:rPr lang="en-US" sz="2400" dirty="0" smtClean="0">
                <a:solidFill>
                  <a:srgbClr val="FF0000"/>
                </a:solidFill>
              </a:rPr>
              <a:t> x = 1 </a:t>
            </a:r>
            <a:r>
              <a:rPr lang="en-US" sz="2400" dirty="0" err="1" smtClean="0">
                <a:solidFill>
                  <a:srgbClr val="FF0000"/>
                </a:solidFill>
              </a:rPr>
              <a:t>và</a:t>
            </a:r>
            <a:r>
              <a:rPr lang="en-US" sz="2400" dirty="0" smtClean="0">
                <a:solidFill>
                  <a:srgbClr val="FF0000"/>
                </a:solidFill>
              </a:rPr>
              <a:t> so </a:t>
            </a:r>
            <a:r>
              <a:rPr lang="en-US" sz="2400" dirty="0" err="1" smtClean="0">
                <a:solidFill>
                  <a:srgbClr val="FF0000"/>
                </a:solidFill>
              </a:rPr>
              <a:t>sánh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với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giới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hạn</a:t>
            </a:r>
            <a:r>
              <a:rPr lang="en-US" sz="2400" dirty="0" smtClean="0">
                <a:solidFill>
                  <a:srgbClr val="FF0000"/>
                </a:solidFill>
              </a:rPr>
              <a:t> (</a:t>
            </a:r>
            <a:r>
              <a:rPr lang="en-US" sz="2400" dirty="0" err="1" smtClean="0">
                <a:solidFill>
                  <a:srgbClr val="FF0000"/>
                </a:solidFill>
              </a:rPr>
              <a:t>nếu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có</a:t>
            </a:r>
            <a:r>
              <a:rPr lang="en-US" sz="2400" dirty="0" smtClean="0">
                <a:solidFill>
                  <a:srgbClr val="FF0000"/>
                </a:solidFill>
              </a:rPr>
              <a:t>) </a:t>
            </a:r>
            <a:r>
              <a:rPr lang="en-US" sz="2400" dirty="0" err="1" smtClean="0">
                <a:solidFill>
                  <a:srgbClr val="FF0000"/>
                </a:solidFill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hàm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số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khi</a:t>
            </a:r>
            <a:r>
              <a:rPr lang="en-US" sz="2400" dirty="0" smtClean="0">
                <a:solidFill>
                  <a:srgbClr val="FF0000"/>
                </a:solidFill>
              </a:rPr>
              <a:t> x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→1</a:t>
            </a:r>
            <a:r>
              <a:rPr lang="en-US" sz="2400" dirty="0" smtClean="0">
                <a:solidFill>
                  <a:srgbClr val="FF0000"/>
                </a:solidFill>
              </a:rPr>
              <a:t>?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54" name="Object 53"/>
          <p:cNvGraphicFramePr>
            <a:graphicFrameLocks noChangeAspect="1"/>
          </p:cNvGraphicFramePr>
          <p:nvPr/>
        </p:nvGraphicFramePr>
        <p:xfrm>
          <a:off x="5897562" y="1389063"/>
          <a:ext cx="3509962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26" name="Equation" r:id="rId8" imgW="1206360" imgH="317160" progId="Equation.DSMT4">
                  <p:embed/>
                </p:oleObj>
              </mc:Choice>
              <mc:Fallback>
                <p:oleObj name="Equation" r:id="rId8" imgW="1206360" imgH="3171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7562" y="1389063"/>
                        <a:ext cx="3509962" cy="693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868362" y="3215481"/>
          <a:ext cx="1577975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27" name="Equation" r:id="rId10" imgW="533160" imgH="253800" progId="Equation.DSMT4">
                  <p:embed/>
                </p:oleObj>
              </mc:Choice>
              <mc:Fallback>
                <p:oleObj name="Equation" r:id="rId10" imgW="533160" imgH="253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2" y="3215481"/>
                        <a:ext cx="1577975" cy="550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8" name="Object 6"/>
          <p:cNvGraphicFramePr>
            <a:graphicFrameLocks noChangeAspect="1"/>
          </p:cNvGraphicFramePr>
          <p:nvPr/>
        </p:nvGraphicFramePr>
        <p:xfrm>
          <a:off x="2921000" y="5119688"/>
          <a:ext cx="1971675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28" name="Equation" r:id="rId12" imgW="571320" imgH="317160" progId="Equation.DSMT4">
                  <p:embed/>
                </p:oleObj>
              </mc:Choice>
              <mc:Fallback>
                <p:oleObj name="Equation" r:id="rId12" imgW="571320" imgH="3171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0" y="5119688"/>
                        <a:ext cx="1971675" cy="82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453363" y="5256619"/>
            <a:ext cx="3173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ger Expert"/>
              </a:rPr>
              <a:t>⇒</a:t>
            </a:r>
            <a:r>
              <a:rPr lang="en-US" sz="2400" dirty="0" err="1" smtClean="0">
                <a:solidFill>
                  <a:srgbClr val="FF0000"/>
                </a:solidFill>
              </a:rPr>
              <a:t>Không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tồn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tại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0" y="476480"/>
            <a:ext cx="104387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b="1" dirty="0" smtClean="0">
                <a:solidFill>
                  <a:srgbClr val="FF0000"/>
                </a:solidFill>
              </a:rPr>
              <a:t>BÀI  CŨ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8" name="Rectangle 8"/>
          <p:cNvSpPr>
            <a:spLocks noChangeArrowheads="1"/>
          </p:cNvSpPr>
          <p:nvPr/>
        </p:nvSpPr>
        <p:spPr bwMode="auto">
          <a:xfrm>
            <a:off x="2950527" y="0"/>
            <a:ext cx="65284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00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HÀM SỐ LIÊN TỤC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0" name="Oval 4"/>
          <p:cNvSpPr>
            <a:spLocks noChangeArrowheads="1"/>
          </p:cNvSpPr>
          <p:nvPr/>
        </p:nvSpPr>
        <p:spPr bwMode="auto">
          <a:xfrm>
            <a:off x="2950527" y="17017"/>
            <a:ext cx="1088073" cy="408411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1" name="Text Box 5"/>
          <p:cNvSpPr txBox="1">
            <a:spLocks noChangeArrowheads="1"/>
          </p:cNvSpPr>
          <p:nvPr/>
        </p:nvSpPr>
        <p:spPr bwMode="auto">
          <a:xfrm>
            <a:off x="2950527" y="57493"/>
            <a:ext cx="10880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 smtClean="0">
                <a:solidFill>
                  <a:srgbClr val="FF3300"/>
                </a:solidFill>
              </a:rPr>
              <a:t>§3</a:t>
            </a:r>
            <a:endParaRPr lang="en-US" sz="1800" b="1" dirty="0">
              <a:solidFill>
                <a:srgbClr val="FF3300"/>
              </a:solidFill>
            </a:endParaRPr>
          </a:p>
        </p:txBody>
      </p:sp>
      <p:grpSp>
        <p:nvGrpSpPr>
          <p:cNvPr id="2" name="Group 62"/>
          <p:cNvGrpSpPr/>
          <p:nvPr/>
        </p:nvGrpSpPr>
        <p:grpSpPr>
          <a:xfrm>
            <a:off x="7344489" y="544549"/>
            <a:ext cx="3536236" cy="2603912"/>
            <a:chOff x="7344489" y="544549"/>
            <a:chExt cx="3536236" cy="2603912"/>
          </a:xfrm>
        </p:grpSpPr>
        <p:graphicFrame>
          <p:nvGraphicFramePr>
            <p:cNvPr id="74754" name="Object 2"/>
            <p:cNvGraphicFramePr>
              <a:graphicFrameLocks noChangeAspect="1"/>
            </p:cNvGraphicFramePr>
            <p:nvPr/>
          </p:nvGraphicFramePr>
          <p:xfrm>
            <a:off x="7344489" y="544549"/>
            <a:ext cx="3536236" cy="2603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3329" name="Bitmap Image" r:id="rId14" imgW="3638095" imgH="4161905" progId="PBrush">
                    <p:embed/>
                  </p:oleObj>
                </mc:Choice>
                <mc:Fallback>
                  <p:oleObj name="Bitmap Image" r:id="rId14" imgW="3638095" imgH="4161905" progId="PBrush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44489" y="544549"/>
                          <a:ext cx="3536236" cy="2603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4696" name="Object 8"/>
            <p:cNvGraphicFramePr>
              <a:graphicFrameLocks noChangeAspect="1"/>
            </p:cNvGraphicFramePr>
            <p:nvPr/>
          </p:nvGraphicFramePr>
          <p:xfrm>
            <a:off x="9097962" y="2224881"/>
            <a:ext cx="1044575" cy="415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3330" name="Equation" r:id="rId16" imgW="622080" imgH="253800" progId="Equation.DSMT4">
                    <p:embed/>
                  </p:oleObj>
                </mc:Choice>
                <mc:Fallback>
                  <p:oleObj name="Equation" r:id="rId16" imgW="622080" imgH="253800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97962" y="2224881"/>
                          <a:ext cx="1044575" cy="415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63"/>
          <p:cNvGrpSpPr/>
          <p:nvPr/>
        </p:nvGrpSpPr>
        <p:grpSpPr>
          <a:xfrm>
            <a:off x="7613215" y="2722739"/>
            <a:ext cx="2856347" cy="2889074"/>
            <a:chOff x="7650162" y="2722739"/>
            <a:chExt cx="2856347" cy="2889074"/>
          </a:xfrm>
        </p:grpSpPr>
        <p:grpSp>
          <p:nvGrpSpPr>
            <p:cNvPr id="4" name="Group 15"/>
            <p:cNvGrpSpPr/>
            <p:nvPr/>
          </p:nvGrpSpPr>
          <p:grpSpPr>
            <a:xfrm>
              <a:off x="7650162" y="2722739"/>
              <a:ext cx="2856347" cy="2314328"/>
              <a:chOff x="6549233" y="2893376"/>
              <a:chExt cx="3848748" cy="3388710"/>
            </a:xfrm>
          </p:grpSpPr>
          <p:grpSp>
            <p:nvGrpSpPr>
              <p:cNvPr id="5" name="Group 16"/>
              <p:cNvGrpSpPr/>
              <p:nvPr/>
            </p:nvGrpSpPr>
            <p:grpSpPr>
              <a:xfrm>
                <a:off x="6549233" y="2893376"/>
                <a:ext cx="3848748" cy="3388710"/>
                <a:chOff x="6549233" y="2893376"/>
                <a:chExt cx="3848748" cy="3388710"/>
              </a:xfrm>
            </p:grpSpPr>
            <p:grpSp>
              <p:nvGrpSpPr>
                <p:cNvPr id="6" name="Group 18"/>
                <p:cNvGrpSpPr/>
                <p:nvPr/>
              </p:nvGrpSpPr>
              <p:grpSpPr>
                <a:xfrm>
                  <a:off x="6549233" y="2893376"/>
                  <a:ext cx="3848748" cy="3388710"/>
                  <a:chOff x="6549233" y="2893376"/>
                  <a:chExt cx="3848748" cy="3388710"/>
                </a:xfrm>
              </p:grpSpPr>
              <p:grpSp>
                <p:nvGrpSpPr>
                  <p:cNvPr id="7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6549233" y="2893376"/>
                    <a:ext cx="3848748" cy="3388710"/>
                    <a:chOff x="1200" y="685"/>
                    <a:chExt cx="1769" cy="1763"/>
                  </a:xfrm>
                </p:grpSpPr>
                <p:sp>
                  <p:nvSpPr>
                    <p:cNvPr id="23" name="Rectangl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720"/>
                      <a:ext cx="1728" cy="1728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175" cap="rnd">
                      <a:solidFill>
                        <a:srgbClr val="888888"/>
                      </a:solidFill>
                      <a:prstDash val="sysDot"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24" name="Line 1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00" y="1872"/>
                      <a:ext cx="1728" cy="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rgbClr val="888888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>
                      <a:defPPr>
                        <a:defRPr lang="en-US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25" name="Line 1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00" y="1008"/>
                      <a:ext cx="1728" cy="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rgbClr val="888888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>
                      <a:defPPr>
                        <a:defRPr lang="en-US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26" name="Line 1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88" y="720"/>
                      <a:ext cx="0" cy="1728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rgbClr val="888888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>
                      <a:defPPr>
                        <a:defRPr lang="en-US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28" name="Line 1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76" y="720"/>
                      <a:ext cx="0" cy="1728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rgbClr val="888888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>
                      <a:defPPr>
                        <a:defRPr lang="en-US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29" name="Line 1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64" y="720"/>
                      <a:ext cx="0" cy="1728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rgbClr val="888888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>
                      <a:defPPr>
                        <a:defRPr lang="en-US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grpSp>
                  <p:nvGrpSpPr>
                    <p:cNvPr id="8" name="Group 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88" y="1296"/>
                      <a:ext cx="1248" cy="1152"/>
                      <a:chOff x="1488" y="2688"/>
                      <a:chExt cx="1248" cy="1152"/>
                    </a:xfrm>
                  </p:grpSpPr>
                  <p:sp>
                    <p:nvSpPr>
                      <p:cNvPr id="50" name="Freeform 49"/>
                      <p:cNvSpPr>
                        <a:spLocks/>
                      </p:cNvSpPr>
                      <p:nvPr/>
                    </p:nvSpPr>
                    <p:spPr bwMode="auto">
                      <a:xfrm rot="10800000">
                        <a:off x="1488" y="2688"/>
                        <a:ext cx="1152" cy="1152"/>
                      </a:xfrm>
                      <a:custGeom>
                        <a:avLst/>
                        <a:gdLst>
                          <a:gd name="T0" fmla="*/ 0 w 1152"/>
                          <a:gd name="T1" fmla="*/ 0 h 1152"/>
                          <a:gd name="T2" fmla="*/ 288 w 1152"/>
                          <a:gd name="T3" fmla="*/ 864 h 1152"/>
                          <a:gd name="T4" fmla="*/ 576 w 1152"/>
                          <a:gd name="T5" fmla="*/ 1152 h 1152"/>
                          <a:gd name="T6" fmla="*/ 864 w 1152"/>
                          <a:gd name="T7" fmla="*/ 864 h 1152"/>
                          <a:gd name="T8" fmla="*/ 1152 w 1152"/>
                          <a:gd name="T9" fmla="*/ 0 h 115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152"/>
                          <a:gd name="T16" fmla="*/ 0 h 1152"/>
                          <a:gd name="T17" fmla="*/ 1152 w 1152"/>
                          <a:gd name="T18" fmla="*/ 1152 h 115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152" h="1152">
                            <a:moveTo>
                              <a:pt x="0" y="0"/>
                            </a:moveTo>
                            <a:cubicBezTo>
                              <a:pt x="96" y="336"/>
                              <a:pt x="192" y="672"/>
                              <a:pt x="288" y="864"/>
                            </a:cubicBezTo>
                            <a:cubicBezTo>
                              <a:pt x="384" y="1056"/>
                              <a:pt x="480" y="1152"/>
                              <a:pt x="576" y="1152"/>
                            </a:cubicBezTo>
                            <a:cubicBezTo>
                              <a:pt x="672" y="1152"/>
                              <a:pt x="768" y="1056"/>
                              <a:pt x="864" y="864"/>
                            </a:cubicBezTo>
                            <a:cubicBezTo>
                              <a:pt x="960" y="672"/>
                              <a:pt x="1056" y="336"/>
                              <a:pt x="1152" y="0"/>
                            </a:cubicBezTo>
                          </a:path>
                        </a:pathLst>
                      </a:custGeom>
                      <a:noFill/>
                      <a:ln w="28575">
                        <a:solidFill>
                          <a:srgbClr val="000099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defPPr>
                          <a:defRPr lang="en-US"/>
                        </a:defPPr>
                        <a:lvl1pPr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+mn-cs"/>
                          </a:defRPr>
                        </a:lvl1pPr>
                        <a:lvl2pPr marL="4572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+mn-cs"/>
                          </a:defRPr>
                        </a:lvl2pPr>
                        <a:lvl3pPr marL="9144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+mn-cs"/>
                          </a:defRPr>
                        </a:lvl3pPr>
                        <a:lvl4pPr marL="13716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+mn-cs"/>
                          </a:defRPr>
                        </a:lvl4pPr>
                        <a:lvl5pPr marL="18288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2400"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2400"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2400"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2400"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/>
                      </a:p>
                    </p:txBody>
                  </p:sp>
                  <p:sp>
                    <p:nvSpPr>
                      <p:cNvPr id="51" name="Rectangle 5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52" y="2976"/>
                        <a:ext cx="384" cy="86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+mn-cs"/>
                          </a:defRPr>
                        </a:lvl1pPr>
                        <a:lvl2pPr marL="4572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+mn-cs"/>
                          </a:defRPr>
                        </a:lvl2pPr>
                        <a:lvl3pPr marL="9144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+mn-cs"/>
                          </a:defRPr>
                        </a:lvl3pPr>
                        <a:lvl4pPr marL="13716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+mn-cs"/>
                          </a:defRPr>
                        </a:lvl4pPr>
                        <a:lvl5pPr marL="18288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2400"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2400"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2400"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2400"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31" name="Line 11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64" y="718"/>
                      <a:ext cx="0" cy="172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>
                      <a:defPPr>
                        <a:defRPr lang="en-US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32" name="Line 1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00" y="1872"/>
                      <a:ext cx="172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>
                      <a:defPPr>
                        <a:defRPr lang="en-US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33" name="Text Box 11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890" y="685"/>
                      <a:ext cx="179" cy="35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defPPr>
                        <a:defRPr lang="en-US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9pPr>
                    </a:lstStyle>
                    <a:p>
                      <a:pPr eaLnBrk="1" hangingPunct="1"/>
                      <a:r>
                        <a:rPr lang="en-US" dirty="0"/>
                        <a:t>y</a:t>
                      </a:r>
                    </a:p>
                  </p:txBody>
                </p:sp>
                <p:sp>
                  <p:nvSpPr>
                    <p:cNvPr id="34" name="Text Box 11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790" y="1811"/>
                      <a:ext cx="179" cy="35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defPPr>
                        <a:defRPr lang="en-US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9pPr>
                    </a:lstStyle>
                    <a:p>
                      <a:pPr eaLnBrk="1" hangingPunct="1"/>
                      <a:r>
                        <a:rPr lang="en-US" dirty="0"/>
                        <a:t>x</a:t>
                      </a:r>
                    </a:p>
                  </p:txBody>
                </p:sp>
                <p:sp>
                  <p:nvSpPr>
                    <p:cNvPr id="35" name="Oval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1" y="1564"/>
                      <a:ext cx="29" cy="29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36" name="Text Box 11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884" y="1871"/>
                      <a:ext cx="224" cy="35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defPPr>
                        <a:defRPr lang="en-US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9pPr>
                    </a:lstStyle>
                    <a:p>
                      <a:pPr eaLnBrk="1" hangingPunct="1"/>
                      <a:r>
                        <a:rPr lang="en-US" dirty="0"/>
                        <a:t>O</a:t>
                      </a:r>
                    </a:p>
                  </p:txBody>
                </p:sp>
                <p:sp>
                  <p:nvSpPr>
                    <p:cNvPr id="37" name="Text Box 11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259" y="1871"/>
                      <a:ext cx="188" cy="35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defPPr>
                        <a:defRPr lang="en-US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9pPr>
                    </a:lstStyle>
                    <a:p>
                      <a:pPr eaLnBrk="1" hangingPunct="1"/>
                      <a:r>
                        <a:rPr lang="en-US"/>
                        <a:t>1</a:t>
                      </a:r>
                    </a:p>
                  </p:txBody>
                </p:sp>
                <p:sp>
                  <p:nvSpPr>
                    <p:cNvPr id="38" name="Text Box 11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873" y="1489"/>
                      <a:ext cx="188" cy="35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defPPr>
                        <a:defRPr lang="en-US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9pPr>
                    </a:lstStyle>
                    <a:p>
                      <a:pPr eaLnBrk="1" hangingPunct="1"/>
                      <a:r>
                        <a:rPr lang="en-US"/>
                        <a:t>1</a:t>
                      </a:r>
                    </a:p>
                  </p:txBody>
                </p:sp>
                <p:sp>
                  <p:nvSpPr>
                    <p:cNvPr id="40" name="Text Box 12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016" y="1104"/>
                      <a:ext cx="98" cy="35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defPPr>
                        <a:defRPr lang="en-US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9pPr>
                    </a:lstStyle>
                    <a:p>
                      <a:pPr eaLnBrk="1" hangingPunct="1"/>
                      <a:endParaRPr lang="en-US" dirty="0"/>
                    </a:p>
                  </p:txBody>
                </p:sp>
                <p:sp>
                  <p:nvSpPr>
                    <p:cNvPr id="41" name="Text Box 12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58" y="1871"/>
                      <a:ext cx="188" cy="42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defPPr>
                        <a:defRPr lang="en-US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9pPr>
                    </a:lstStyle>
                    <a:p>
                      <a:pPr eaLnBrk="1" hangingPunct="1"/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p:txBody>
                </p:sp>
                <p:sp>
                  <p:nvSpPr>
                    <p:cNvPr id="42" name="Line 1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64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>
                      <a:defPPr>
                        <a:defRPr lang="en-US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43" name="Line 1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00" y="2160"/>
                      <a:ext cx="1728" cy="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rgbClr val="888888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>
                      <a:defPPr>
                        <a:defRPr lang="en-US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44" name="Line 1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00" y="1584"/>
                      <a:ext cx="1728" cy="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rgbClr val="888888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>
                      <a:defPPr>
                        <a:defRPr lang="en-US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45" name="Line 1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00" y="1001"/>
                      <a:ext cx="1728" cy="0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rgbClr val="888888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>
                      <a:defPPr>
                        <a:defRPr lang="en-US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46" name="Line 1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52" y="720"/>
                      <a:ext cx="0" cy="1728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rgbClr val="888888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>
                      <a:defPPr>
                        <a:defRPr lang="en-US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47" name="Line 1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40" y="720"/>
                      <a:ext cx="0" cy="1728"/>
                    </a:xfrm>
                    <a:prstGeom prst="line">
                      <a:avLst/>
                    </a:prstGeom>
                    <a:noFill/>
                    <a:ln w="3175" cap="rnd">
                      <a:solidFill>
                        <a:srgbClr val="888888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>
                      <a:defPPr>
                        <a:defRPr lang="en-US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48" name="Line 12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52" y="1296"/>
                      <a:ext cx="576" cy="57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>
                      <a:defPPr>
                        <a:defRPr lang="en-US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49" name="Line 1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52" y="1584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>
                      <a:defPPr>
                        <a:defRPr lang="en-US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sp>
                <p:nvSpPr>
                  <p:cNvPr id="22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7747163" y="4742892"/>
                    <a:ext cx="0" cy="418178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  <p:sp>
              <p:nvSpPr>
                <p:cNvPr id="20" name="Line 34"/>
                <p:cNvSpPr>
                  <a:spLocks noChangeShapeType="1"/>
                </p:cNvSpPr>
                <p:nvPr/>
              </p:nvSpPr>
              <p:spPr bwMode="auto">
                <a:xfrm>
                  <a:off x="9682187" y="4726772"/>
                  <a:ext cx="0" cy="433232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18" name="Text Box 36"/>
              <p:cNvSpPr txBox="1">
                <a:spLocks noChangeArrowheads="1"/>
              </p:cNvSpPr>
              <p:nvPr/>
            </p:nvSpPr>
            <p:spPr bwMode="auto">
              <a:xfrm>
                <a:off x="9506726" y="5209533"/>
                <a:ext cx="433426" cy="811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eaLnBrk="1" hangingPunct="1"/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</p:grpSp>
        <p:graphicFrame>
          <p:nvGraphicFramePr>
            <p:cNvPr id="114697" name="Object 9"/>
            <p:cNvGraphicFramePr>
              <a:graphicFrameLocks noChangeAspect="1"/>
            </p:cNvGraphicFramePr>
            <p:nvPr/>
          </p:nvGraphicFramePr>
          <p:xfrm>
            <a:off x="9259888" y="5195888"/>
            <a:ext cx="1023937" cy="415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3331" name="Equation" r:id="rId18" imgW="609480" imgH="253800" progId="Equation.DSMT4">
                    <p:embed/>
                  </p:oleObj>
                </mc:Choice>
                <mc:Fallback>
                  <p:oleObj name="Equation" r:id="rId18" imgW="609480" imgH="253800" progId="Equation.DSMT4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59888" y="5195888"/>
                          <a:ext cx="1023937" cy="415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65" name="Straight Arrow Connector 64"/>
          <p:cNvCxnSpPr/>
          <p:nvPr/>
        </p:nvCxnSpPr>
        <p:spPr>
          <a:xfrm rot="5400000">
            <a:off x="9625431" y="3120103"/>
            <a:ext cx="748753" cy="63470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83306" name="Object 10"/>
          <p:cNvGraphicFramePr>
            <a:graphicFrameLocks noChangeAspect="1"/>
          </p:cNvGraphicFramePr>
          <p:nvPr/>
        </p:nvGraphicFramePr>
        <p:xfrm>
          <a:off x="2085975" y="1385888"/>
          <a:ext cx="212725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32" name="Equation" r:id="rId20" imgW="1028520" imgH="317160" progId="Equation.DSMT4">
                  <p:embed/>
                </p:oleObj>
              </mc:Choice>
              <mc:Fallback>
                <p:oleObj name="Equation" r:id="rId20" imgW="1028520" imgH="3171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5975" y="1385888"/>
                        <a:ext cx="2127250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307" name="Object 11"/>
          <p:cNvGraphicFramePr>
            <a:graphicFrameLocks noChangeAspect="1"/>
          </p:cNvGraphicFramePr>
          <p:nvPr/>
        </p:nvGraphicFramePr>
        <p:xfrm>
          <a:off x="868363" y="3901281"/>
          <a:ext cx="411480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33" name="Equation" r:id="rId22" imgW="1930320" imgH="355320" progId="Equation.DSMT4">
                  <p:embed/>
                </p:oleObj>
              </mc:Choice>
              <mc:Fallback>
                <p:oleObj name="Equation" r:id="rId22" imgW="1930320" imgH="35532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3" y="3901281"/>
                        <a:ext cx="4114800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308" name="Object 12"/>
          <p:cNvGraphicFramePr>
            <a:graphicFrameLocks noChangeAspect="1"/>
          </p:cNvGraphicFramePr>
          <p:nvPr/>
        </p:nvGraphicFramePr>
        <p:xfrm>
          <a:off x="868362" y="4587081"/>
          <a:ext cx="3797328" cy="692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34" name="Equation" r:id="rId24" imgW="1739880" imgH="317160" progId="Equation.DSMT4">
                  <p:embed/>
                </p:oleObj>
              </mc:Choice>
              <mc:Fallback>
                <p:oleObj name="Equation" r:id="rId24" imgW="1739880" imgH="31716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2" y="4587081"/>
                        <a:ext cx="3797328" cy="6929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309" name="Object 13"/>
          <p:cNvGraphicFramePr>
            <a:graphicFrameLocks noChangeAspect="1"/>
          </p:cNvGraphicFramePr>
          <p:nvPr/>
        </p:nvGraphicFramePr>
        <p:xfrm>
          <a:off x="514626" y="1424223"/>
          <a:ext cx="1344336" cy="572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35" name="Equation" r:id="rId26" imgW="596880" imgH="253800" progId="Equation.DSMT4">
                  <p:embed/>
                </p:oleObj>
              </mc:Choice>
              <mc:Fallback>
                <p:oleObj name="Equation" r:id="rId26" imgW="596880" imgH="2538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626" y="1424223"/>
                        <a:ext cx="1344336" cy="5720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310" name="Object 14"/>
          <p:cNvGraphicFramePr>
            <a:graphicFrameLocks noChangeAspect="1"/>
          </p:cNvGraphicFramePr>
          <p:nvPr/>
        </p:nvGraphicFramePr>
        <p:xfrm>
          <a:off x="2389186" y="1310481"/>
          <a:ext cx="3127376" cy="781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36" name="Equation" r:id="rId28" imgW="1371600" imgH="342720" progId="Equation.DSMT4">
                  <p:embed/>
                </p:oleObj>
              </mc:Choice>
              <mc:Fallback>
                <p:oleObj name="Equation" r:id="rId28" imgW="1371600" imgH="34272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9186" y="1310481"/>
                        <a:ext cx="3127376" cy="7818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8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8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8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8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3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3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83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3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183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500"/>
                                        <p:tgtEl>
                                          <p:spTgt spid="183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183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6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52" grpId="0"/>
      <p:bldP spid="52" grpId="1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k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880725" cy="47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0" y="2973742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337" name="Rectangle 25"/>
          <p:cNvSpPr>
            <a:spLocks noChangeArrowheads="1"/>
          </p:cNvSpPr>
          <p:nvPr/>
        </p:nvSpPr>
        <p:spPr bwMode="auto">
          <a:xfrm>
            <a:off x="86895" y="2990759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338" name="Rectangle 26"/>
          <p:cNvSpPr>
            <a:spLocks noChangeArrowheads="1"/>
          </p:cNvSpPr>
          <p:nvPr/>
        </p:nvSpPr>
        <p:spPr bwMode="auto">
          <a:xfrm>
            <a:off x="0" y="2658925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34709" y="548481"/>
            <a:ext cx="9792653" cy="369440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 smtClean="0">
                <a:solidFill>
                  <a:srgbClr val="3737FF"/>
                </a:solidFill>
              </a:rPr>
              <a:t>Các</a:t>
            </a:r>
            <a:r>
              <a:rPr lang="en-US" sz="3200" dirty="0" smtClean="0">
                <a:solidFill>
                  <a:srgbClr val="3737FF"/>
                </a:solidFill>
              </a:rPr>
              <a:t> </a:t>
            </a:r>
            <a:r>
              <a:rPr lang="en-US" sz="3200" dirty="0" err="1" smtClean="0">
                <a:solidFill>
                  <a:srgbClr val="3737FF"/>
                </a:solidFill>
              </a:rPr>
              <a:t>hàm</a:t>
            </a:r>
            <a:r>
              <a:rPr lang="en-US" sz="3200" dirty="0" smtClean="0">
                <a:solidFill>
                  <a:srgbClr val="3737FF"/>
                </a:solidFill>
              </a:rPr>
              <a:t> </a:t>
            </a:r>
            <a:r>
              <a:rPr lang="en-US" sz="3200" dirty="0" err="1" smtClean="0">
                <a:solidFill>
                  <a:srgbClr val="3737FF"/>
                </a:solidFill>
              </a:rPr>
              <a:t>số</a:t>
            </a:r>
            <a:r>
              <a:rPr lang="en-US" sz="3200" dirty="0" smtClean="0">
                <a:solidFill>
                  <a:srgbClr val="3737FF"/>
                </a:solidFill>
              </a:rPr>
              <a:t> </a:t>
            </a:r>
            <a:r>
              <a:rPr lang="en-US" sz="3200" dirty="0" err="1" smtClean="0">
                <a:solidFill>
                  <a:srgbClr val="3737FF"/>
                </a:solidFill>
              </a:rPr>
              <a:t>có</a:t>
            </a:r>
            <a:r>
              <a:rPr lang="en-US" sz="3200" dirty="0" smtClean="0">
                <a:solidFill>
                  <a:srgbClr val="3737FF"/>
                </a:solidFill>
              </a:rPr>
              <a:t> </a:t>
            </a:r>
            <a:r>
              <a:rPr lang="en-US" sz="3200" dirty="0" err="1" smtClean="0">
                <a:solidFill>
                  <a:srgbClr val="3737FF"/>
                </a:solidFill>
              </a:rPr>
              <a:t>tính</a:t>
            </a:r>
            <a:r>
              <a:rPr lang="en-US" sz="3200" dirty="0" smtClean="0">
                <a:solidFill>
                  <a:srgbClr val="3737FF"/>
                </a:solidFill>
              </a:rPr>
              <a:t> </a:t>
            </a:r>
            <a:r>
              <a:rPr lang="en-US" sz="3200" dirty="0" err="1" smtClean="0">
                <a:solidFill>
                  <a:srgbClr val="3737FF"/>
                </a:solidFill>
              </a:rPr>
              <a:t>chất</a:t>
            </a:r>
            <a:r>
              <a:rPr lang="en-US" sz="3200" dirty="0" smtClean="0">
                <a:solidFill>
                  <a:srgbClr val="3737FF"/>
                </a:solidFill>
              </a:rPr>
              <a:t> </a:t>
            </a:r>
            <a:r>
              <a:rPr lang="en-US" sz="3200" dirty="0" err="1" smtClean="0">
                <a:solidFill>
                  <a:srgbClr val="3737FF"/>
                </a:solidFill>
              </a:rPr>
              <a:t>giới</a:t>
            </a:r>
            <a:r>
              <a:rPr lang="en-US" sz="3200" dirty="0" smtClean="0">
                <a:solidFill>
                  <a:srgbClr val="3737FF"/>
                </a:solidFill>
              </a:rPr>
              <a:t> </a:t>
            </a:r>
            <a:r>
              <a:rPr lang="en-US" sz="3200" dirty="0" err="1" smtClean="0">
                <a:solidFill>
                  <a:srgbClr val="3737FF"/>
                </a:solidFill>
              </a:rPr>
              <a:t>hạn</a:t>
            </a:r>
            <a:r>
              <a:rPr lang="en-US" sz="3200" dirty="0" smtClean="0">
                <a:solidFill>
                  <a:srgbClr val="3737FF"/>
                </a:solidFill>
              </a:rPr>
              <a:t> </a:t>
            </a:r>
            <a:r>
              <a:rPr lang="en-US" sz="3200" dirty="0" err="1" smtClean="0">
                <a:solidFill>
                  <a:srgbClr val="3737FF"/>
                </a:solidFill>
              </a:rPr>
              <a:t>và</a:t>
            </a:r>
            <a:r>
              <a:rPr lang="en-US" sz="3200" dirty="0" smtClean="0">
                <a:solidFill>
                  <a:srgbClr val="3737FF"/>
                </a:solidFill>
              </a:rPr>
              <a:t> </a:t>
            </a:r>
            <a:r>
              <a:rPr lang="en-US" sz="3200" dirty="0" err="1" smtClean="0">
                <a:solidFill>
                  <a:srgbClr val="3737FF"/>
                </a:solidFill>
              </a:rPr>
              <a:t>giá</a:t>
            </a:r>
            <a:r>
              <a:rPr lang="en-US" sz="3200" dirty="0" smtClean="0">
                <a:solidFill>
                  <a:srgbClr val="3737FF"/>
                </a:solidFill>
              </a:rPr>
              <a:t> </a:t>
            </a:r>
            <a:r>
              <a:rPr lang="en-US" sz="3200" dirty="0" err="1" smtClean="0">
                <a:solidFill>
                  <a:srgbClr val="3737FF"/>
                </a:solidFill>
              </a:rPr>
              <a:t>trị</a:t>
            </a:r>
            <a:r>
              <a:rPr lang="en-US" sz="3200" dirty="0" smtClean="0">
                <a:solidFill>
                  <a:srgbClr val="3737FF"/>
                </a:solidFill>
              </a:rPr>
              <a:t> </a:t>
            </a:r>
            <a:r>
              <a:rPr lang="en-US" sz="3200" dirty="0" err="1" smtClean="0">
                <a:solidFill>
                  <a:srgbClr val="3737FF"/>
                </a:solidFill>
              </a:rPr>
              <a:t>của</a:t>
            </a:r>
            <a:r>
              <a:rPr lang="en-US" sz="3200" dirty="0" smtClean="0">
                <a:solidFill>
                  <a:srgbClr val="3737FF"/>
                </a:solidFill>
              </a:rPr>
              <a:t> </a:t>
            </a:r>
            <a:r>
              <a:rPr lang="en-US" sz="3200" dirty="0" err="1" smtClean="0">
                <a:solidFill>
                  <a:srgbClr val="3737FF"/>
                </a:solidFill>
              </a:rPr>
              <a:t>hàm</a:t>
            </a:r>
            <a:r>
              <a:rPr lang="en-US" sz="3200" dirty="0" smtClean="0">
                <a:solidFill>
                  <a:srgbClr val="3737FF"/>
                </a:solidFill>
              </a:rPr>
              <a:t> </a:t>
            </a:r>
            <a:r>
              <a:rPr lang="en-US" sz="3200" dirty="0" err="1" smtClean="0">
                <a:solidFill>
                  <a:srgbClr val="3737FF"/>
                </a:solidFill>
              </a:rPr>
              <a:t>số</a:t>
            </a:r>
            <a:r>
              <a:rPr lang="en-US" sz="3200" dirty="0" smtClean="0">
                <a:solidFill>
                  <a:srgbClr val="3737FF"/>
                </a:solidFill>
              </a:rPr>
              <a:t> </a:t>
            </a:r>
            <a:r>
              <a:rPr lang="en-US" sz="3200" dirty="0" err="1" smtClean="0">
                <a:solidFill>
                  <a:srgbClr val="3737FF"/>
                </a:solidFill>
              </a:rPr>
              <a:t>tại</a:t>
            </a:r>
            <a:r>
              <a:rPr lang="en-US" sz="3200" dirty="0" smtClean="0">
                <a:solidFill>
                  <a:srgbClr val="3737FF"/>
                </a:solidFill>
              </a:rPr>
              <a:t> </a:t>
            </a:r>
            <a:r>
              <a:rPr lang="en-US" sz="3200" dirty="0" err="1" smtClean="0">
                <a:solidFill>
                  <a:srgbClr val="3737FF"/>
                </a:solidFill>
              </a:rPr>
              <a:t>một</a:t>
            </a:r>
            <a:r>
              <a:rPr lang="en-US" sz="3200" dirty="0" smtClean="0">
                <a:solidFill>
                  <a:srgbClr val="3737FF"/>
                </a:solidFill>
              </a:rPr>
              <a:t> </a:t>
            </a:r>
            <a:r>
              <a:rPr lang="en-US" sz="3200" dirty="0" err="1" smtClean="0">
                <a:solidFill>
                  <a:srgbClr val="3737FF"/>
                </a:solidFill>
              </a:rPr>
              <a:t>điểm</a:t>
            </a:r>
            <a:r>
              <a:rPr lang="en-US" sz="3200" dirty="0" smtClean="0">
                <a:solidFill>
                  <a:srgbClr val="3737FF"/>
                </a:solidFill>
              </a:rPr>
              <a:t> </a:t>
            </a:r>
            <a:r>
              <a:rPr lang="en-US" sz="3200" dirty="0" err="1" smtClean="0">
                <a:solidFill>
                  <a:srgbClr val="3737FF"/>
                </a:solidFill>
              </a:rPr>
              <a:t>mà</a:t>
            </a:r>
            <a:r>
              <a:rPr lang="en-US" sz="3200" dirty="0" smtClean="0">
                <a:solidFill>
                  <a:srgbClr val="3737FF"/>
                </a:solidFill>
              </a:rPr>
              <a:t> </a:t>
            </a:r>
            <a:r>
              <a:rPr lang="en-US" sz="3200" dirty="0" err="1" smtClean="0">
                <a:solidFill>
                  <a:srgbClr val="3737FF"/>
                </a:solidFill>
              </a:rPr>
              <a:t>nó</a:t>
            </a:r>
            <a:r>
              <a:rPr lang="en-US" sz="3200" dirty="0" smtClean="0">
                <a:solidFill>
                  <a:srgbClr val="3737FF"/>
                </a:solidFill>
              </a:rPr>
              <a:t> </a:t>
            </a:r>
            <a:r>
              <a:rPr lang="en-US" sz="3200" dirty="0" err="1" smtClean="0">
                <a:solidFill>
                  <a:srgbClr val="3737FF"/>
                </a:solidFill>
              </a:rPr>
              <a:t>xác</a:t>
            </a:r>
            <a:r>
              <a:rPr lang="en-US" sz="3200" dirty="0" smtClean="0">
                <a:solidFill>
                  <a:srgbClr val="3737FF"/>
                </a:solidFill>
              </a:rPr>
              <a:t> </a:t>
            </a:r>
            <a:r>
              <a:rPr lang="en-US" sz="3200" dirty="0" err="1" smtClean="0">
                <a:solidFill>
                  <a:srgbClr val="3737FF"/>
                </a:solidFill>
              </a:rPr>
              <a:t>định</a:t>
            </a:r>
            <a:r>
              <a:rPr lang="en-US" sz="3200" dirty="0" smtClean="0">
                <a:solidFill>
                  <a:srgbClr val="3737FF"/>
                </a:solidFill>
              </a:rPr>
              <a:t> </a:t>
            </a:r>
            <a:r>
              <a:rPr lang="en-US" sz="3200" dirty="0" err="1" smtClean="0">
                <a:solidFill>
                  <a:srgbClr val="3737FF"/>
                </a:solidFill>
              </a:rPr>
              <a:t>là</a:t>
            </a:r>
            <a:r>
              <a:rPr lang="en-US" sz="3200" dirty="0" smtClean="0">
                <a:solidFill>
                  <a:srgbClr val="3737FF"/>
                </a:solidFill>
              </a:rPr>
              <a:t> </a:t>
            </a:r>
            <a:r>
              <a:rPr lang="en-US" sz="3200" dirty="0" err="1" smtClean="0">
                <a:solidFill>
                  <a:srgbClr val="3737FF"/>
                </a:solidFill>
              </a:rPr>
              <a:t>bằng</a:t>
            </a:r>
            <a:r>
              <a:rPr lang="en-US" sz="3200" dirty="0" smtClean="0">
                <a:solidFill>
                  <a:srgbClr val="3737FF"/>
                </a:solidFill>
              </a:rPr>
              <a:t> </a:t>
            </a:r>
            <a:r>
              <a:rPr lang="en-US" sz="3200" dirty="0" err="1" smtClean="0">
                <a:solidFill>
                  <a:srgbClr val="3737FF"/>
                </a:solidFill>
              </a:rPr>
              <a:t>nhau</a:t>
            </a:r>
            <a:r>
              <a:rPr lang="en-US" sz="3200" dirty="0" smtClean="0">
                <a:solidFill>
                  <a:srgbClr val="3737FF"/>
                </a:solidFill>
              </a:rPr>
              <a:t> </a:t>
            </a:r>
            <a:r>
              <a:rPr lang="en-US" sz="3200" dirty="0" err="1" smtClean="0">
                <a:solidFill>
                  <a:srgbClr val="3737FF"/>
                </a:solidFill>
              </a:rPr>
              <a:t>đóng</a:t>
            </a:r>
            <a:r>
              <a:rPr lang="en-US" sz="3200" dirty="0" smtClean="0">
                <a:solidFill>
                  <a:srgbClr val="3737FF"/>
                </a:solidFill>
              </a:rPr>
              <a:t> </a:t>
            </a:r>
            <a:r>
              <a:rPr lang="en-US" sz="3200" dirty="0" err="1" smtClean="0">
                <a:solidFill>
                  <a:srgbClr val="3737FF"/>
                </a:solidFill>
              </a:rPr>
              <a:t>một</a:t>
            </a:r>
            <a:r>
              <a:rPr lang="en-US" sz="3200" dirty="0" smtClean="0">
                <a:solidFill>
                  <a:srgbClr val="3737FF"/>
                </a:solidFill>
              </a:rPr>
              <a:t> </a:t>
            </a:r>
            <a:r>
              <a:rPr lang="en-US" sz="3200" dirty="0" err="1" smtClean="0">
                <a:solidFill>
                  <a:srgbClr val="3737FF"/>
                </a:solidFill>
              </a:rPr>
              <a:t>vai</a:t>
            </a:r>
            <a:r>
              <a:rPr lang="en-US" sz="3200" dirty="0" smtClean="0">
                <a:solidFill>
                  <a:srgbClr val="3737FF"/>
                </a:solidFill>
              </a:rPr>
              <a:t> </a:t>
            </a:r>
            <a:r>
              <a:rPr lang="en-US" sz="3200" dirty="0" err="1" smtClean="0">
                <a:solidFill>
                  <a:srgbClr val="3737FF"/>
                </a:solidFill>
              </a:rPr>
              <a:t>trò</a:t>
            </a:r>
            <a:r>
              <a:rPr lang="en-US" sz="3200" dirty="0" smtClean="0">
                <a:solidFill>
                  <a:srgbClr val="3737FF"/>
                </a:solidFill>
              </a:rPr>
              <a:t> </a:t>
            </a:r>
            <a:r>
              <a:rPr lang="en-US" sz="3200" dirty="0" err="1" smtClean="0">
                <a:solidFill>
                  <a:srgbClr val="3737FF"/>
                </a:solidFill>
              </a:rPr>
              <a:t>rất</a:t>
            </a:r>
            <a:r>
              <a:rPr lang="en-US" sz="3200" dirty="0" smtClean="0">
                <a:solidFill>
                  <a:srgbClr val="3737FF"/>
                </a:solidFill>
              </a:rPr>
              <a:t> </a:t>
            </a:r>
            <a:r>
              <a:rPr lang="en-US" sz="3200" dirty="0" err="1" smtClean="0">
                <a:solidFill>
                  <a:srgbClr val="3737FF"/>
                </a:solidFill>
              </a:rPr>
              <a:t>quan</a:t>
            </a:r>
            <a:r>
              <a:rPr lang="en-US" sz="3200" dirty="0" smtClean="0">
                <a:solidFill>
                  <a:srgbClr val="3737FF"/>
                </a:solidFill>
              </a:rPr>
              <a:t> </a:t>
            </a:r>
            <a:r>
              <a:rPr lang="en-US" sz="3200" dirty="0" err="1" smtClean="0">
                <a:solidFill>
                  <a:srgbClr val="3737FF"/>
                </a:solidFill>
              </a:rPr>
              <a:t>trọng</a:t>
            </a:r>
            <a:r>
              <a:rPr lang="en-US" sz="3200" dirty="0" smtClean="0">
                <a:solidFill>
                  <a:srgbClr val="3737FF"/>
                </a:solidFill>
              </a:rPr>
              <a:t> </a:t>
            </a:r>
            <a:r>
              <a:rPr lang="en-US" sz="3200" dirty="0" err="1" smtClean="0">
                <a:solidFill>
                  <a:srgbClr val="3737FF"/>
                </a:solidFill>
              </a:rPr>
              <a:t>trong</a:t>
            </a:r>
            <a:r>
              <a:rPr lang="en-US" sz="3200" dirty="0" smtClean="0">
                <a:solidFill>
                  <a:srgbClr val="3737FF"/>
                </a:solidFill>
              </a:rPr>
              <a:t> </a:t>
            </a:r>
            <a:r>
              <a:rPr lang="en-US" sz="3200" dirty="0" err="1" smtClean="0">
                <a:solidFill>
                  <a:srgbClr val="3737FF"/>
                </a:solidFill>
              </a:rPr>
              <a:t>giải</a:t>
            </a:r>
            <a:r>
              <a:rPr lang="en-US" sz="3200" dirty="0" smtClean="0">
                <a:solidFill>
                  <a:srgbClr val="3737FF"/>
                </a:solidFill>
              </a:rPr>
              <a:t> </a:t>
            </a:r>
            <a:r>
              <a:rPr lang="en-US" sz="3200" dirty="0" err="1" smtClean="0">
                <a:solidFill>
                  <a:srgbClr val="3737FF"/>
                </a:solidFill>
              </a:rPr>
              <a:t>tích</a:t>
            </a:r>
            <a:r>
              <a:rPr lang="en-US" sz="3200" dirty="0" smtClean="0">
                <a:solidFill>
                  <a:srgbClr val="3737FF"/>
                </a:solidFill>
              </a:rPr>
              <a:t> </a:t>
            </a:r>
            <a:r>
              <a:rPr lang="en-US" sz="3200" dirty="0" err="1" smtClean="0">
                <a:solidFill>
                  <a:srgbClr val="3737FF"/>
                </a:solidFill>
              </a:rPr>
              <a:t>và</a:t>
            </a:r>
            <a:r>
              <a:rPr lang="en-US" sz="3200" dirty="0" smtClean="0">
                <a:solidFill>
                  <a:srgbClr val="3737FF"/>
                </a:solidFill>
              </a:rPr>
              <a:t> </a:t>
            </a:r>
            <a:r>
              <a:rPr lang="en-US" sz="3200" dirty="0" err="1" smtClean="0">
                <a:solidFill>
                  <a:srgbClr val="3737FF"/>
                </a:solidFill>
              </a:rPr>
              <a:t>trong</a:t>
            </a:r>
            <a:r>
              <a:rPr lang="en-US" sz="3200" dirty="0" smtClean="0">
                <a:solidFill>
                  <a:srgbClr val="3737FF"/>
                </a:solidFill>
              </a:rPr>
              <a:t> </a:t>
            </a:r>
            <a:r>
              <a:rPr lang="en-US" sz="3200" dirty="0" err="1" smtClean="0">
                <a:solidFill>
                  <a:srgbClr val="3737FF"/>
                </a:solidFill>
              </a:rPr>
              <a:t>các</a:t>
            </a:r>
            <a:r>
              <a:rPr lang="en-US" sz="3200" dirty="0" smtClean="0">
                <a:solidFill>
                  <a:srgbClr val="3737FF"/>
                </a:solidFill>
              </a:rPr>
              <a:t> </a:t>
            </a:r>
            <a:r>
              <a:rPr lang="en-US" sz="3200" dirty="0" err="1" smtClean="0">
                <a:solidFill>
                  <a:srgbClr val="3737FF"/>
                </a:solidFill>
              </a:rPr>
              <a:t>ngành</a:t>
            </a:r>
            <a:r>
              <a:rPr lang="en-US" sz="3200" dirty="0" smtClean="0">
                <a:solidFill>
                  <a:srgbClr val="3737FF"/>
                </a:solidFill>
              </a:rPr>
              <a:t> </a:t>
            </a:r>
            <a:r>
              <a:rPr lang="en-US" sz="3200" dirty="0" err="1" smtClean="0">
                <a:solidFill>
                  <a:srgbClr val="3737FF"/>
                </a:solidFill>
              </a:rPr>
              <a:t>toán</a:t>
            </a:r>
            <a:r>
              <a:rPr lang="en-US" sz="3200" dirty="0" smtClean="0">
                <a:solidFill>
                  <a:srgbClr val="3737FF"/>
                </a:solidFill>
              </a:rPr>
              <a:t> </a:t>
            </a:r>
            <a:r>
              <a:rPr lang="en-US" sz="3200" dirty="0" err="1" smtClean="0">
                <a:solidFill>
                  <a:srgbClr val="3737FF"/>
                </a:solidFill>
              </a:rPr>
              <a:t>học</a:t>
            </a:r>
            <a:r>
              <a:rPr lang="en-US" sz="3200" dirty="0" smtClean="0">
                <a:solidFill>
                  <a:srgbClr val="3737FF"/>
                </a:solidFill>
              </a:rPr>
              <a:t> </a:t>
            </a:r>
            <a:r>
              <a:rPr lang="en-US" sz="3200" dirty="0" err="1" smtClean="0">
                <a:solidFill>
                  <a:srgbClr val="3737FF"/>
                </a:solidFill>
              </a:rPr>
              <a:t>khác</a:t>
            </a:r>
            <a:r>
              <a:rPr lang="en-US" sz="3200" dirty="0" smtClean="0">
                <a:solidFill>
                  <a:srgbClr val="3737FF"/>
                </a:solidFill>
              </a:rPr>
              <a:t>. </a:t>
            </a:r>
            <a:r>
              <a:rPr lang="en-US" sz="3200" dirty="0" err="1" smtClean="0">
                <a:solidFill>
                  <a:srgbClr val="3737FF"/>
                </a:solidFill>
              </a:rPr>
              <a:t>Người</a:t>
            </a:r>
            <a:r>
              <a:rPr lang="en-US" sz="3200" dirty="0" smtClean="0">
                <a:solidFill>
                  <a:srgbClr val="3737FF"/>
                </a:solidFill>
              </a:rPr>
              <a:t> </a:t>
            </a:r>
            <a:r>
              <a:rPr lang="en-US" sz="3200" dirty="0" err="1" smtClean="0">
                <a:solidFill>
                  <a:srgbClr val="3737FF"/>
                </a:solidFill>
              </a:rPr>
              <a:t>ta</a:t>
            </a:r>
            <a:r>
              <a:rPr lang="en-US" sz="3200" dirty="0" smtClean="0">
                <a:solidFill>
                  <a:srgbClr val="3737FF"/>
                </a:solidFill>
              </a:rPr>
              <a:t> </a:t>
            </a:r>
            <a:r>
              <a:rPr lang="en-US" sz="3200" dirty="0" err="1" smtClean="0">
                <a:solidFill>
                  <a:srgbClr val="3737FF"/>
                </a:solidFill>
              </a:rPr>
              <a:t>gọi</a:t>
            </a:r>
            <a:r>
              <a:rPr lang="en-US" sz="3200" dirty="0" smtClean="0">
                <a:solidFill>
                  <a:srgbClr val="3737FF"/>
                </a:solidFill>
              </a:rPr>
              <a:t> </a:t>
            </a:r>
            <a:r>
              <a:rPr lang="en-US" sz="3200" dirty="0" err="1" smtClean="0">
                <a:solidFill>
                  <a:srgbClr val="3737FF"/>
                </a:solidFill>
              </a:rPr>
              <a:t>đó</a:t>
            </a:r>
            <a:r>
              <a:rPr lang="en-US" sz="3200" dirty="0" smtClean="0">
                <a:solidFill>
                  <a:srgbClr val="3737FF"/>
                </a:solidFill>
              </a:rPr>
              <a:t> </a:t>
            </a:r>
            <a:r>
              <a:rPr lang="en-US" sz="3200" dirty="0" err="1" smtClean="0">
                <a:solidFill>
                  <a:srgbClr val="3737FF"/>
                </a:solidFill>
              </a:rPr>
              <a:t>là</a:t>
            </a:r>
            <a:r>
              <a:rPr lang="en-US" sz="3200" dirty="0" smtClean="0">
                <a:solidFill>
                  <a:srgbClr val="3737FF"/>
                </a:solidFill>
              </a:rPr>
              <a:t> </a:t>
            </a:r>
            <a:r>
              <a:rPr lang="en-US" sz="3200" dirty="0" err="1" smtClean="0">
                <a:solidFill>
                  <a:srgbClr val="3737FF"/>
                </a:solidFill>
              </a:rPr>
              <a:t>các</a:t>
            </a:r>
            <a:r>
              <a:rPr lang="en-US" sz="3200" dirty="0" smtClean="0">
                <a:solidFill>
                  <a:srgbClr val="3737FF"/>
                </a:solidFill>
              </a:rPr>
              <a:t> </a:t>
            </a:r>
            <a:r>
              <a:rPr lang="en-US" sz="3200" i="1" u="sng" dirty="0" err="1" smtClean="0">
                <a:solidFill>
                  <a:srgbClr val="3737FF"/>
                </a:solidFill>
              </a:rPr>
              <a:t>hàm</a:t>
            </a:r>
            <a:r>
              <a:rPr lang="en-US" sz="3200" i="1" u="sng" dirty="0" smtClean="0">
                <a:solidFill>
                  <a:srgbClr val="3737FF"/>
                </a:solidFill>
              </a:rPr>
              <a:t> </a:t>
            </a:r>
            <a:r>
              <a:rPr lang="en-US" sz="3200" i="1" u="sng" dirty="0" err="1" smtClean="0">
                <a:solidFill>
                  <a:srgbClr val="3737FF"/>
                </a:solidFill>
              </a:rPr>
              <a:t>số</a:t>
            </a:r>
            <a:r>
              <a:rPr lang="en-US" sz="3200" i="1" u="sng" dirty="0" smtClean="0">
                <a:solidFill>
                  <a:srgbClr val="3737FF"/>
                </a:solidFill>
              </a:rPr>
              <a:t> </a:t>
            </a:r>
            <a:r>
              <a:rPr lang="en-US" sz="3200" i="1" u="sng" dirty="0" err="1" smtClean="0">
                <a:solidFill>
                  <a:srgbClr val="3737FF"/>
                </a:solidFill>
              </a:rPr>
              <a:t>liên</a:t>
            </a:r>
            <a:r>
              <a:rPr lang="en-US" sz="3200" i="1" u="sng" dirty="0" smtClean="0">
                <a:solidFill>
                  <a:srgbClr val="3737FF"/>
                </a:solidFill>
              </a:rPr>
              <a:t> </a:t>
            </a:r>
            <a:r>
              <a:rPr lang="en-US" sz="3200" i="1" u="sng" dirty="0" err="1" smtClean="0">
                <a:solidFill>
                  <a:srgbClr val="3737FF"/>
                </a:solidFill>
              </a:rPr>
              <a:t>tục</a:t>
            </a:r>
            <a:r>
              <a:rPr lang="en-US" sz="3200" i="1" u="sng" dirty="0" smtClean="0">
                <a:solidFill>
                  <a:srgbClr val="3737FF"/>
                </a:solidFill>
              </a:rPr>
              <a:t> </a:t>
            </a:r>
            <a:r>
              <a:rPr lang="en-US" sz="3200" i="1" u="sng" dirty="0" err="1" smtClean="0">
                <a:solidFill>
                  <a:srgbClr val="3737FF"/>
                </a:solidFill>
              </a:rPr>
              <a:t>tại</a:t>
            </a:r>
            <a:r>
              <a:rPr lang="en-US" sz="3200" i="1" u="sng" dirty="0" smtClean="0">
                <a:solidFill>
                  <a:srgbClr val="3737FF"/>
                </a:solidFill>
              </a:rPr>
              <a:t> </a:t>
            </a:r>
            <a:r>
              <a:rPr lang="en-US" sz="3200" i="1" u="sng" dirty="0" err="1" smtClean="0">
                <a:solidFill>
                  <a:srgbClr val="3737FF"/>
                </a:solidFill>
              </a:rPr>
              <a:t>điểm</a:t>
            </a:r>
            <a:r>
              <a:rPr lang="en-US" sz="3200" dirty="0" smtClean="0">
                <a:solidFill>
                  <a:srgbClr val="3737FF"/>
                </a:solidFill>
              </a:rPr>
              <a:t> 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950527" y="0"/>
            <a:ext cx="65284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00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HÀM SỐ LIÊN TỤC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Oval 4"/>
          <p:cNvSpPr>
            <a:spLocks noChangeArrowheads="1"/>
          </p:cNvSpPr>
          <p:nvPr/>
        </p:nvSpPr>
        <p:spPr bwMode="auto">
          <a:xfrm>
            <a:off x="2950527" y="17017"/>
            <a:ext cx="1088073" cy="408411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950527" y="57493"/>
            <a:ext cx="10880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 smtClean="0">
                <a:solidFill>
                  <a:srgbClr val="FF3300"/>
                </a:solidFill>
              </a:rPr>
              <a:t>§3</a:t>
            </a:r>
            <a:endParaRPr lang="en-US" sz="1800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k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880725" cy="47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0" y="2973742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337" name="Rectangle 25"/>
          <p:cNvSpPr>
            <a:spLocks noChangeArrowheads="1"/>
          </p:cNvSpPr>
          <p:nvPr/>
        </p:nvSpPr>
        <p:spPr bwMode="auto">
          <a:xfrm>
            <a:off x="86895" y="2990759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338" name="Rectangle 26"/>
          <p:cNvSpPr>
            <a:spLocks noChangeArrowheads="1"/>
          </p:cNvSpPr>
          <p:nvPr/>
        </p:nvSpPr>
        <p:spPr bwMode="auto">
          <a:xfrm>
            <a:off x="0" y="2658925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2824078" y="4742104"/>
            <a:ext cx="484343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2691" y="884891"/>
            <a:ext cx="308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737FF"/>
                </a:solidFill>
              </a:rPr>
              <a:t>Cho </a:t>
            </a:r>
            <a:r>
              <a:rPr lang="en-US" sz="2400" dirty="0" err="1" smtClean="0">
                <a:solidFill>
                  <a:srgbClr val="3737FF"/>
                </a:solidFill>
              </a:rPr>
              <a:t>hai</a:t>
            </a:r>
            <a:r>
              <a:rPr lang="en-US" sz="2400" dirty="0" smtClean="0">
                <a:solidFill>
                  <a:srgbClr val="3737FF"/>
                </a:solidFill>
              </a:rPr>
              <a:t> </a:t>
            </a:r>
            <a:r>
              <a:rPr lang="en-US" sz="2400" dirty="0" err="1" smtClean="0">
                <a:solidFill>
                  <a:srgbClr val="3737FF"/>
                </a:solidFill>
              </a:rPr>
              <a:t>hàm</a:t>
            </a:r>
            <a:r>
              <a:rPr lang="en-US" sz="2400" dirty="0" smtClean="0">
                <a:solidFill>
                  <a:srgbClr val="3737FF"/>
                </a:solidFill>
              </a:rPr>
              <a:t> </a:t>
            </a:r>
            <a:r>
              <a:rPr lang="en-US" sz="2400" dirty="0" err="1" smtClean="0">
                <a:solidFill>
                  <a:srgbClr val="3737FF"/>
                </a:solidFill>
              </a:rPr>
              <a:t>số</a:t>
            </a:r>
            <a:endParaRPr lang="en-US" sz="2400" dirty="0">
              <a:solidFill>
                <a:srgbClr val="3737FF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3082873" y="748753"/>
          <a:ext cx="2184390" cy="680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76" name="Equation" r:id="rId4" imgW="672840" imgH="279360" progId="Equation.DSMT4">
                  <p:embed/>
                </p:oleObj>
              </mc:Choice>
              <mc:Fallback>
                <p:oleObj name="Equation" r:id="rId4" imgW="672840" imgH="2793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2873" y="748753"/>
                        <a:ext cx="2184390" cy="6806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4" name="Object 2"/>
          <p:cNvGraphicFramePr>
            <a:graphicFrameLocks noChangeAspect="1"/>
          </p:cNvGraphicFramePr>
          <p:nvPr/>
        </p:nvGraphicFramePr>
        <p:xfrm>
          <a:off x="7344489" y="544549"/>
          <a:ext cx="3536236" cy="260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77" name="Bitmap Image" r:id="rId6" imgW="3638095" imgH="4161905" progId="PBrush">
                  <p:embed/>
                </p:oleObj>
              </mc:Choice>
              <mc:Fallback>
                <p:oleObj name="Bitmap Image" r:id="rId6" imgW="3638095" imgH="4161905" progId="PBrus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4489" y="544549"/>
                        <a:ext cx="3536236" cy="2603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44036" y="2382398"/>
            <a:ext cx="816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3737FF"/>
                </a:solidFill>
              </a:rPr>
              <a:t>và</a:t>
            </a:r>
            <a:endParaRPr lang="en-US" sz="2400" dirty="0">
              <a:solidFill>
                <a:srgbClr val="3737FF"/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1088072" y="2064744"/>
          <a:ext cx="4900860" cy="1066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78" name="Equation" r:id="rId8" imgW="1752480" imgH="507960" progId="Equation.DSMT4">
                  <p:embed/>
                </p:oleObj>
              </mc:Choice>
              <mc:Fallback>
                <p:oleObj name="Equation" r:id="rId8" imgW="1752480" imgH="5079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8072" y="2064744"/>
                        <a:ext cx="4900860" cy="10664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5"/>
          <p:cNvGrpSpPr/>
          <p:nvPr/>
        </p:nvGrpSpPr>
        <p:grpSpPr>
          <a:xfrm>
            <a:off x="7158582" y="2722739"/>
            <a:ext cx="3347927" cy="2314328"/>
            <a:chOff x="6549233" y="2893376"/>
            <a:chExt cx="3848748" cy="3388710"/>
          </a:xfrm>
        </p:grpSpPr>
        <p:grpSp>
          <p:nvGrpSpPr>
            <p:cNvPr id="3" name="Group 16"/>
            <p:cNvGrpSpPr/>
            <p:nvPr/>
          </p:nvGrpSpPr>
          <p:grpSpPr>
            <a:xfrm>
              <a:off x="6549233" y="2893376"/>
              <a:ext cx="3848748" cy="3388710"/>
              <a:chOff x="6549233" y="2893376"/>
              <a:chExt cx="3848748" cy="3388710"/>
            </a:xfrm>
          </p:grpSpPr>
          <p:grpSp>
            <p:nvGrpSpPr>
              <p:cNvPr id="4" name="Group 18"/>
              <p:cNvGrpSpPr/>
              <p:nvPr/>
            </p:nvGrpSpPr>
            <p:grpSpPr>
              <a:xfrm>
                <a:off x="6549233" y="2893376"/>
                <a:ext cx="3848748" cy="3388710"/>
                <a:chOff x="6549233" y="2893376"/>
                <a:chExt cx="3848748" cy="3388710"/>
              </a:xfrm>
            </p:grpSpPr>
            <p:grpSp>
              <p:nvGrpSpPr>
                <p:cNvPr id="5" name="Group 20"/>
                <p:cNvGrpSpPr>
                  <a:grpSpLocks/>
                </p:cNvGrpSpPr>
                <p:nvPr/>
              </p:nvGrpSpPr>
              <p:grpSpPr bwMode="auto">
                <a:xfrm>
                  <a:off x="6549233" y="2893376"/>
                  <a:ext cx="3848748" cy="3388710"/>
                  <a:chOff x="1200" y="685"/>
                  <a:chExt cx="1769" cy="1763"/>
                </a:xfrm>
              </p:grpSpPr>
              <p:sp>
                <p:nvSpPr>
                  <p:cNvPr id="23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720"/>
                    <a:ext cx="1728" cy="1728"/>
                  </a:xfrm>
                  <a:prstGeom prst="rect">
                    <a:avLst/>
                  </a:prstGeom>
                  <a:solidFill>
                    <a:srgbClr val="FFFFFF"/>
                  </a:solidFill>
                  <a:ln w="3175" cap="rnd">
                    <a:solidFill>
                      <a:srgbClr val="888888"/>
                    </a:solidFill>
                    <a:prstDash val="sysDot"/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24" name="Line 104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872"/>
                    <a:ext cx="1728" cy="0"/>
                  </a:xfrm>
                  <a:prstGeom prst="line">
                    <a:avLst/>
                  </a:prstGeom>
                  <a:noFill/>
                  <a:ln w="3175" cap="rnd">
                    <a:solidFill>
                      <a:srgbClr val="888888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25" name="Line 105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008"/>
                    <a:ext cx="1728" cy="0"/>
                  </a:xfrm>
                  <a:prstGeom prst="line">
                    <a:avLst/>
                  </a:prstGeom>
                  <a:noFill/>
                  <a:ln w="3175" cap="rnd">
                    <a:solidFill>
                      <a:srgbClr val="888888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26" name="Line 106"/>
                  <p:cNvSpPr>
                    <a:spLocks noChangeShapeType="1"/>
                  </p:cNvSpPr>
                  <p:nvPr/>
                </p:nvSpPr>
                <p:spPr bwMode="auto">
                  <a:xfrm>
                    <a:off x="1488" y="720"/>
                    <a:ext cx="0" cy="1728"/>
                  </a:xfrm>
                  <a:prstGeom prst="line">
                    <a:avLst/>
                  </a:prstGeom>
                  <a:noFill/>
                  <a:ln w="3175" cap="rnd">
                    <a:solidFill>
                      <a:srgbClr val="888888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28" name="Line 107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720"/>
                    <a:ext cx="0" cy="1728"/>
                  </a:xfrm>
                  <a:prstGeom prst="line">
                    <a:avLst/>
                  </a:prstGeom>
                  <a:noFill/>
                  <a:ln w="3175" cap="rnd">
                    <a:solidFill>
                      <a:srgbClr val="888888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29" name="Line 108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720"/>
                    <a:ext cx="0" cy="1728"/>
                  </a:xfrm>
                  <a:prstGeom prst="line">
                    <a:avLst/>
                  </a:prstGeom>
                  <a:noFill/>
                  <a:ln w="3175" cap="rnd">
                    <a:solidFill>
                      <a:srgbClr val="888888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grpSp>
                <p:nvGrpSpPr>
                  <p:cNvPr id="6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1488" y="1296"/>
                    <a:ext cx="1248" cy="1152"/>
                    <a:chOff x="1488" y="2688"/>
                    <a:chExt cx="1248" cy="1152"/>
                  </a:xfrm>
                </p:grpSpPr>
                <p:sp>
                  <p:nvSpPr>
                    <p:cNvPr id="50" name="Freeform 49"/>
                    <p:cNvSpPr>
                      <a:spLocks/>
                    </p:cNvSpPr>
                    <p:nvPr/>
                  </p:nvSpPr>
                  <p:spPr bwMode="auto">
                    <a:xfrm rot="10800000">
                      <a:off x="1488" y="2688"/>
                      <a:ext cx="1152" cy="1152"/>
                    </a:xfrm>
                    <a:custGeom>
                      <a:avLst/>
                      <a:gdLst>
                        <a:gd name="T0" fmla="*/ 0 w 1152"/>
                        <a:gd name="T1" fmla="*/ 0 h 1152"/>
                        <a:gd name="T2" fmla="*/ 288 w 1152"/>
                        <a:gd name="T3" fmla="*/ 864 h 1152"/>
                        <a:gd name="T4" fmla="*/ 576 w 1152"/>
                        <a:gd name="T5" fmla="*/ 1152 h 1152"/>
                        <a:gd name="T6" fmla="*/ 864 w 1152"/>
                        <a:gd name="T7" fmla="*/ 864 h 1152"/>
                        <a:gd name="T8" fmla="*/ 1152 w 1152"/>
                        <a:gd name="T9" fmla="*/ 0 h 115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152"/>
                        <a:gd name="T16" fmla="*/ 0 h 1152"/>
                        <a:gd name="T17" fmla="*/ 1152 w 1152"/>
                        <a:gd name="T18" fmla="*/ 1152 h 115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152" h="1152">
                          <a:moveTo>
                            <a:pt x="0" y="0"/>
                          </a:moveTo>
                          <a:cubicBezTo>
                            <a:pt x="96" y="336"/>
                            <a:pt x="192" y="672"/>
                            <a:pt x="288" y="864"/>
                          </a:cubicBezTo>
                          <a:cubicBezTo>
                            <a:pt x="384" y="1056"/>
                            <a:pt x="480" y="1152"/>
                            <a:pt x="576" y="1152"/>
                          </a:cubicBezTo>
                          <a:cubicBezTo>
                            <a:pt x="672" y="1152"/>
                            <a:pt x="768" y="1056"/>
                            <a:pt x="864" y="864"/>
                          </a:cubicBezTo>
                          <a:cubicBezTo>
                            <a:pt x="960" y="672"/>
                            <a:pt x="1056" y="336"/>
                            <a:pt x="1152" y="0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defPPr>
                        <a:defRPr lang="en-US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51" name="Rectangl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2" y="2976"/>
                      <a:ext cx="384" cy="86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sp>
                <p:nvSpPr>
                  <p:cNvPr id="31" name="Line 1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64" y="718"/>
                    <a:ext cx="0" cy="172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2" name="Line 113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872"/>
                    <a:ext cx="172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3" name="Text Box 1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90" y="685"/>
                    <a:ext cx="179" cy="3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9pPr>
                  </a:lstStyle>
                  <a:p>
                    <a:pPr eaLnBrk="1" hangingPunct="1"/>
                    <a:r>
                      <a:rPr lang="en-US" dirty="0"/>
                      <a:t>y</a:t>
                    </a:r>
                  </a:p>
                </p:txBody>
              </p:sp>
              <p:sp>
                <p:nvSpPr>
                  <p:cNvPr id="34" name="Text Box 1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90" y="1812"/>
                    <a:ext cx="179" cy="3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9pPr>
                  </a:lstStyle>
                  <a:p>
                    <a:pPr eaLnBrk="1" hangingPunct="1"/>
                    <a:r>
                      <a:rPr lang="en-US" dirty="0" smtClean="0"/>
                      <a:t>x</a:t>
                    </a:r>
                    <a:endParaRPr lang="en-US" dirty="0"/>
                  </a:p>
                </p:txBody>
              </p:sp>
              <p:sp>
                <p:nvSpPr>
                  <p:cNvPr id="35" name="Oval 34"/>
                  <p:cNvSpPr>
                    <a:spLocks noChangeArrowheads="1"/>
                  </p:cNvSpPr>
                  <p:nvPr/>
                </p:nvSpPr>
                <p:spPr bwMode="auto">
                  <a:xfrm>
                    <a:off x="2341" y="1564"/>
                    <a:ext cx="29" cy="29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6" name="Text Box 1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84" y="1871"/>
                    <a:ext cx="224" cy="3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9pPr>
                  </a:lstStyle>
                  <a:p>
                    <a:pPr eaLnBrk="1" hangingPunct="1"/>
                    <a:r>
                      <a:rPr lang="en-US"/>
                      <a:t>O</a:t>
                    </a:r>
                  </a:p>
                </p:txBody>
              </p:sp>
              <p:sp>
                <p:nvSpPr>
                  <p:cNvPr id="37" name="Text Box 1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59" y="1871"/>
                    <a:ext cx="188" cy="3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9pPr>
                  </a:lstStyle>
                  <a:p>
                    <a:pPr eaLnBrk="1" hangingPunct="1"/>
                    <a:r>
                      <a:rPr lang="en-US"/>
                      <a:t>1</a:t>
                    </a:r>
                  </a:p>
                </p:txBody>
              </p:sp>
              <p:sp>
                <p:nvSpPr>
                  <p:cNvPr id="38" name="Text Box 1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73" y="1489"/>
                    <a:ext cx="188" cy="3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9pPr>
                  </a:lstStyle>
                  <a:p>
                    <a:pPr eaLnBrk="1" hangingPunct="1"/>
                    <a:r>
                      <a:rPr lang="en-US"/>
                      <a:t>1</a:t>
                    </a:r>
                  </a:p>
                </p:txBody>
              </p:sp>
              <p:sp>
                <p:nvSpPr>
                  <p:cNvPr id="40" name="Text Box 1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16" y="1104"/>
                    <a:ext cx="98" cy="3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9pPr>
                  </a:lstStyle>
                  <a:p>
                    <a:pPr eaLnBrk="1" hangingPunct="1"/>
                    <a:endParaRPr lang="en-US" dirty="0"/>
                  </a:p>
                </p:txBody>
              </p:sp>
              <p:sp>
                <p:nvSpPr>
                  <p:cNvPr id="41" name="Text Box 1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58" y="1871"/>
                    <a:ext cx="188" cy="42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9pPr>
                  </a:lstStyle>
                  <a:p>
                    <a:pPr eaLnBrk="1" hangingPunct="1"/>
                    <a:r>
                      <a: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</a:t>
                    </a:r>
                  </a:p>
                </p:txBody>
              </p:sp>
              <p:sp>
                <p:nvSpPr>
                  <p:cNvPr id="42" name="Line 122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1584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43" name="Line 123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2160"/>
                    <a:ext cx="1728" cy="0"/>
                  </a:xfrm>
                  <a:prstGeom prst="line">
                    <a:avLst/>
                  </a:prstGeom>
                  <a:noFill/>
                  <a:ln w="3175" cap="rnd">
                    <a:solidFill>
                      <a:srgbClr val="888888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44" name="Line 124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584"/>
                    <a:ext cx="1728" cy="0"/>
                  </a:xfrm>
                  <a:prstGeom prst="line">
                    <a:avLst/>
                  </a:prstGeom>
                  <a:noFill/>
                  <a:ln w="3175" cap="rnd">
                    <a:solidFill>
                      <a:srgbClr val="888888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45" name="Line 125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001"/>
                    <a:ext cx="1728" cy="0"/>
                  </a:xfrm>
                  <a:prstGeom prst="line">
                    <a:avLst/>
                  </a:prstGeom>
                  <a:noFill/>
                  <a:ln w="3175" cap="rnd">
                    <a:solidFill>
                      <a:srgbClr val="888888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46" name="Line 126"/>
                  <p:cNvSpPr>
                    <a:spLocks noChangeShapeType="1"/>
                  </p:cNvSpPr>
                  <p:nvPr/>
                </p:nvSpPr>
                <p:spPr bwMode="auto">
                  <a:xfrm>
                    <a:off x="2352" y="720"/>
                    <a:ext cx="0" cy="1728"/>
                  </a:xfrm>
                  <a:prstGeom prst="line">
                    <a:avLst/>
                  </a:prstGeom>
                  <a:noFill/>
                  <a:ln w="3175" cap="rnd">
                    <a:solidFill>
                      <a:srgbClr val="888888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47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2640" y="720"/>
                    <a:ext cx="0" cy="1728"/>
                  </a:xfrm>
                  <a:prstGeom prst="line">
                    <a:avLst/>
                  </a:prstGeom>
                  <a:noFill/>
                  <a:ln w="3175" cap="rnd">
                    <a:solidFill>
                      <a:srgbClr val="888888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48" name="Line 1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52" y="1296"/>
                    <a:ext cx="576" cy="576"/>
                  </a:xfrm>
                  <a:prstGeom prst="line">
                    <a:avLst/>
                  </a:prstGeom>
                  <a:noFill/>
                  <a:ln w="28575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49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2352" y="1584"/>
                    <a:ext cx="0" cy="28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  <p:sp>
              <p:nvSpPr>
                <p:cNvPr id="22" name="Line 34"/>
                <p:cNvSpPr>
                  <a:spLocks noChangeShapeType="1"/>
                </p:cNvSpPr>
                <p:nvPr/>
              </p:nvSpPr>
              <p:spPr bwMode="auto">
                <a:xfrm>
                  <a:off x="7747163" y="4742892"/>
                  <a:ext cx="0" cy="418178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20" name="Line 34"/>
              <p:cNvSpPr>
                <a:spLocks noChangeShapeType="1"/>
              </p:cNvSpPr>
              <p:nvPr/>
            </p:nvSpPr>
            <p:spPr bwMode="auto">
              <a:xfrm>
                <a:off x="9682187" y="4726772"/>
                <a:ext cx="0" cy="43323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8" name="Text Box 36"/>
            <p:cNvSpPr txBox="1">
              <a:spLocks noChangeArrowheads="1"/>
            </p:cNvSpPr>
            <p:nvPr/>
          </p:nvSpPr>
          <p:spPr bwMode="auto">
            <a:xfrm>
              <a:off x="9506726" y="5209533"/>
              <a:ext cx="433426" cy="811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sp>
        <p:nvSpPr>
          <p:cNvPr id="58" name="Rectangle 8"/>
          <p:cNvSpPr>
            <a:spLocks noChangeArrowheads="1"/>
          </p:cNvSpPr>
          <p:nvPr/>
        </p:nvSpPr>
        <p:spPr bwMode="auto">
          <a:xfrm>
            <a:off x="2950527" y="0"/>
            <a:ext cx="65284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00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HÀM SỐ LIÊN TỤC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0" name="Oval 4"/>
          <p:cNvSpPr>
            <a:spLocks noChangeArrowheads="1"/>
          </p:cNvSpPr>
          <p:nvPr/>
        </p:nvSpPr>
        <p:spPr bwMode="auto">
          <a:xfrm>
            <a:off x="2950527" y="17017"/>
            <a:ext cx="1088073" cy="408411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1" name="Text Box 5"/>
          <p:cNvSpPr txBox="1">
            <a:spLocks noChangeArrowheads="1"/>
          </p:cNvSpPr>
          <p:nvPr/>
        </p:nvSpPr>
        <p:spPr bwMode="auto">
          <a:xfrm>
            <a:off x="2950527" y="57493"/>
            <a:ext cx="10880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 smtClean="0">
                <a:solidFill>
                  <a:srgbClr val="FF3300"/>
                </a:solidFill>
              </a:rPr>
              <a:t>§3</a:t>
            </a:r>
            <a:endParaRPr lang="en-US" sz="1800" b="1" dirty="0">
              <a:solidFill>
                <a:srgbClr val="FF3300"/>
              </a:solidFill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 rot="5400000">
            <a:off x="9372940" y="3324309"/>
            <a:ext cx="748753" cy="63470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639762" y="4273351"/>
            <a:ext cx="5943600" cy="130516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dirty="0" err="1" smtClean="0">
                <a:solidFill>
                  <a:srgbClr val="FF0000"/>
                </a:solidFill>
              </a:rPr>
              <a:t>Hàm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số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</a:rPr>
              <a:t>f(x) </a:t>
            </a:r>
            <a:r>
              <a:rPr lang="en-US" sz="2800" i="1" dirty="0" err="1" smtClean="0">
                <a:solidFill>
                  <a:srgbClr val="FF0000"/>
                </a:solidFill>
              </a:rPr>
              <a:t>liên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tục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tại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x</a:t>
            </a:r>
            <a:r>
              <a:rPr lang="en-US" sz="2800" baseline="-25000" dirty="0" smtClean="0">
                <a:solidFill>
                  <a:srgbClr val="FF0000"/>
                </a:solidFill>
              </a:rPr>
              <a:t>0</a:t>
            </a:r>
            <a:r>
              <a:rPr lang="en-US" sz="2800" i="1" dirty="0" smtClean="0">
                <a:solidFill>
                  <a:srgbClr val="FF0000"/>
                </a:solidFill>
              </a:rPr>
              <a:t> =1, </a:t>
            </a:r>
          </a:p>
          <a:p>
            <a:pPr>
              <a:lnSpc>
                <a:spcPct val="150000"/>
              </a:lnSpc>
            </a:pPr>
            <a:r>
              <a:rPr lang="en-US" sz="2800" i="1" dirty="0" err="1" smtClean="0">
                <a:solidFill>
                  <a:srgbClr val="FF0000"/>
                </a:solidFill>
              </a:rPr>
              <a:t>Hàm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số</a:t>
            </a:r>
            <a:r>
              <a:rPr lang="en-US" sz="2800" i="1" dirty="0" smtClean="0">
                <a:solidFill>
                  <a:srgbClr val="FF0000"/>
                </a:solidFill>
              </a:rPr>
              <a:t> g(x) </a:t>
            </a:r>
            <a:r>
              <a:rPr lang="en-US" sz="2800" i="1" dirty="0" err="1" smtClean="0">
                <a:solidFill>
                  <a:srgbClr val="FF0000"/>
                </a:solidFill>
              </a:rPr>
              <a:t>gián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đoạn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tại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x</a:t>
            </a:r>
            <a:r>
              <a:rPr lang="en-US" sz="2800" baseline="-25000" dirty="0" smtClean="0">
                <a:solidFill>
                  <a:srgbClr val="FF0000"/>
                </a:solidFill>
              </a:rPr>
              <a:t>0</a:t>
            </a:r>
            <a:r>
              <a:rPr lang="en-US" sz="2800" i="1" dirty="0" smtClean="0">
                <a:solidFill>
                  <a:srgbClr val="FF0000"/>
                </a:solidFill>
              </a:rPr>
              <a:t> =1.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k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0880725" cy="47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2950527" y="17017"/>
            <a:ext cx="1088073" cy="408411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950527" y="57493"/>
            <a:ext cx="10880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 smtClean="0">
                <a:solidFill>
                  <a:srgbClr val="FF3300"/>
                </a:solidFill>
              </a:rPr>
              <a:t>§3</a:t>
            </a:r>
            <a:endParaRPr lang="en-US" sz="1800" b="1" dirty="0">
              <a:solidFill>
                <a:srgbClr val="FF3300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476479"/>
            <a:ext cx="2544762" cy="5649684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90673" y="952959"/>
            <a:ext cx="2377889" cy="510513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ct val="25000"/>
              </a:spcBef>
            </a:pPr>
            <a:endParaRPr lang="en-US" sz="1800" b="1">
              <a:latin typeface="Times New Roman" pitchFamily="18" charset="0"/>
            </a:endParaRP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0" y="2973742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337" name="Rectangle 25"/>
          <p:cNvSpPr>
            <a:spLocks noChangeArrowheads="1"/>
          </p:cNvSpPr>
          <p:nvPr/>
        </p:nvSpPr>
        <p:spPr bwMode="auto">
          <a:xfrm>
            <a:off x="86895" y="2990759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338" name="Rectangle 26"/>
          <p:cNvSpPr>
            <a:spLocks noChangeArrowheads="1"/>
          </p:cNvSpPr>
          <p:nvPr/>
        </p:nvSpPr>
        <p:spPr bwMode="auto">
          <a:xfrm>
            <a:off x="0" y="2658925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347" name="AutoShape 35">
            <a:hlinkClick r:id="rId5" action="ppaction://hlinkfile"/>
          </p:cNvPr>
          <p:cNvSpPr>
            <a:spLocks noChangeArrowheads="1"/>
          </p:cNvSpPr>
          <p:nvPr/>
        </p:nvSpPr>
        <p:spPr bwMode="auto">
          <a:xfrm>
            <a:off x="2163762" y="5806281"/>
            <a:ext cx="215348" cy="16166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9" name="Rectangle 8"/>
          <p:cNvSpPr>
            <a:spLocks noChangeArrowheads="1"/>
          </p:cNvSpPr>
          <p:nvPr/>
        </p:nvSpPr>
        <p:spPr bwMode="auto">
          <a:xfrm>
            <a:off x="2950527" y="0"/>
            <a:ext cx="65284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00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HÀM SỐ LIÊN TỤC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" name="Group 20"/>
          <p:cNvGrpSpPr/>
          <p:nvPr/>
        </p:nvGrpSpPr>
        <p:grpSpPr>
          <a:xfrm>
            <a:off x="2538837" y="1032354"/>
            <a:ext cx="8159325" cy="3970318"/>
            <a:chOff x="2133600" y="838200"/>
            <a:chExt cx="7010400" cy="4444615"/>
          </a:xfrm>
        </p:grpSpPr>
        <p:sp>
          <p:nvSpPr>
            <p:cNvPr id="25" name="TextBox 24"/>
            <p:cNvSpPr txBox="1"/>
            <p:nvPr/>
          </p:nvSpPr>
          <p:spPr>
            <a:xfrm>
              <a:off x="2133600" y="838200"/>
              <a:ext cx="7010400" cy="4444615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 smtClean="0">
                  <a:solidFill>
                    <a:srgbClr val="3737FF"/>
                  </a:solidFill>
                </a:rPr>
                <a:t>Định</a:t>
              </a:r>
              <a:r>
                <a:rPr lang="en-US" sz="2400" b="1" dirty="0" smtClean="0">
                  <a:solidFill>
                    <a:srgbClr val="3737FF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3737FF"/>
                  </a:solidFill>
                </a:rPr>
                <a:t>nghĩa</a:t>
              </a:r>
              <a:r>
                <a:rPr lang="en-US" sz="2400" b="1" dirty="0" smtClean="0">
                  <a:solidFill>
                    <a:srgbClr val="3737FF"/>
                  </a:solidFill>
                </a:rPr>
                <a:t> 1: </a:t>
              </a:r>
            </a:p>
            <a:p>
              <a:pPr>
                <a:lnSpc>
                  <a:spcPct val="150000"/>
                </a:lnSpc>
              </a:pPr>
              <a:r>
                <a:rPr lang="en-US" sz="2400" b="1" dirty="0" smtClean="0">
                  <a:solidFill>
                    <a:srgbClr val="3737FF"/>
                  </a:solidFill>
                </a:rPr>
                <a:t>	</a:t>
              </a:r>
              <a:r>
                <a:rPr lang="en-US" sz="2400" dirty="0" smtClean="0">
                  <a:solidFill>
                    <a:srgbClr val="3737FF"/>
                  </a:solidFill>
                </a:rPr>
                <a:t>Cho </a:t>
              </a:r>
              <a:r>
                <a:rPr lang="en-US" sz="2400" dirty="0" err="1" smtClean="0">
                  <a:solidFill>
                    <a:srgbClr val="3737FF"/>
                  </a:solidFill>
                </a:rPr>
                <a:t>hàm</a:t>
              </a:r>
              <a:r>
                <a:rPr lang="en-US" sz="2400" dirty="0" smtClean="0">
                  <a:solidFill>
                    <a:srgbClr val="3737FF"/>
                  </a:solidFill>
                </a:rPr>
                <a:t> </a:t>
              </a:r>
              <a:r>
                <a:rPr lang="en-US" sz="2400" dirty="0" err="1" smtClean="0">
                  <a:solidFill>
                    <a:srgbClr val="3737FF"/>
                  </a:solidFill>
                </a:rPr>
                <a:t>số</a:t>
              </a:r>
              <a:r>
                <a:rPr lang="en-US" sz="2400" dirty="0" smtClean="0">
                  <a:solidFill>
                    <a:srgbClr val="3737FF"/>
                  </a:solidFill>
                </a:rPr>
                <a:t>  </a:t>
              </a:r>
              <a:r>
                <a:rPr lang="en-US" sz="2400" i="1" dirty="0" smtClean="0">
                  <a:solidFill>
                    <a:srgbClr val="3737FF"/>
                  </a:solidFill>
                </a:rPr>
                <a:t>f(x)</a:t>
              </a:r>
              <a:r>
                <a:rPr lang="en-US" sz="2400" dirty="0" smtClean="0">
                  <a:solidFill>
                    <a:srgbClr val="3737FF"/>
                  </a:solidFill>
                </a:rPr>
                <a:t> </a:t>
              </a:r>
              <a:r>
                <a:rPr lang="en-US" sz="2400" dirty="0" err="1" smtClean="0">
                  <a:solidFill>
                    <a:srgbClr val="3737FF"/>
                  </a:solidFill>
                </a:rPr>
                <a:t>xác</a:t>
              </a:r>
              <a:r>
                <a:rPr lang="en-US" sz="2400" dirty="0" smtClean="0">
                  <a:solidFill>
                    <a:srgbClr val="3737FF"/>
                  </a:solidFill>
                </a:rPr>
                <a:t> </a:t>
              </a:r>
              <a:r>
                <a:rPr lang="en-US" sz="2400" dirty="0" err="1" smtClean="0">
                  <a:solidFill>
                    <a:srgbClr val="3737FF"/>
                  </a:solidFill>
                </a:rPr>
                <a:t>định</a:t>
              </a:r>
              <a:r>
                <a:rPr lang="en-US" sz="2400" dirty="0" smtClean="0">
                  <a:solidFill>
                    <a:srgbClr val="3737FF"/>
                  </a:solidFill>
                </a:rPr>
                <a:t> </a:t>
              </a:r>
              <a:r>
                <a:rPr lang="en-US" sz="2400" dirty="0" err="1" smtClean="0">
                  <a:solidFill>
                    <a:srgbClr val="3737FF"/>
                  </a:solidFill>
                </a:rPr>
                <a:t>trên</a:t>
              </a:r>
              <a:r>
                <a:rPr lang="en-US" sz="2400" dirty="0" smtClean="0">
                  <a:solidFill>
                    <a:srgbClr val="3737FF"/>
                  </a:solidFill>
                </a:rPr>
                <a:t> </a:t>
              </a:r>
              <a:r>
                <a:rPr lang="en-US" sz="2400" dirty="0" err="1" smtClean="0">
                  <a:solidFill>
                    <a:srgbClr val="3737FF"/>
                  </a:solidFill>
                </a:rPr>
                <a:t>khoảng</a:t>
              </a:r>
              <a:r>
                <a:rPr lang="en-US" sz="2400" dirty="0" smtClean="0">
                  <a:solidFill>
                    <a:srgbClr val="3737FF"/>
                  </a:solidFill>
                </a:rPr>
                <a:t> </a:t>
              </a:r>
              <a:r>
                <a:rPr lang="en-US" sz="2400" b="1" i="1" dirty="0" smtClean="0">
                  <a:solidFill>
                    <a:srgbClr val="3737FF"/>
                  </a:solidFill>
                </a:rPr>
                <a:t>K</a:t>
              </a:r>
              <a:r>
                <a:rPr lang="en-US" sz="2400" dirty="0" smtClean="0">
                  <a:solidFill>
                    <a:srgbClr val="3737FF"/>
                  </a:solidFill>
                </a:rPr>
                <a:t> </a:t>
              </a:r>
              <a:r>
                <a:rPr lang="en-US" sz="2400" dirty="0" err="1" smtClean="0">
                  <a:solidFill>
                    <a:srgbClr val="3737FF"/>
                  </a:solidFill>
                </a:rPr>
                <a:t>và</a:t>
              </a:r>
              <a:r>
                <a:rPr lang="en-US" sz="2400" dirty="0" smtClean="0">
                  <a:solidFill>
                    <a:srgbClr val="3737FF"/>
                  </a:solidFill>
                </a:rPr>
                <a:t> 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 smtClean="0">
                  <a:solidFill>
                    <a:srgbClr val="3737FF"/>
                  </a:solidFill>
                </a:rPr>
                <a:t>	</a:t>
              </a:r>
              <a:r>
                <a:rPr lang="en-US" sz="2400" dirty="0" err="1" smtClean="0">
                  <a:solidFill>
                    <a:srgbClr val="3737FF"/>
                  </a:solidFill>
                </a:rPr>
                <a:t>Hàm</a:t>
              </a:r>
              <a:r>
                <a:rPr lang="en-US" sz="2400" dirty="0" smtClean="0">
                  <a:solidFill>
                    <a:srgbClr val="3737FF"/>
                  </a:solidFill>
                </a:rPr>
                <a:t> </a:t>
              </a:r>
              <a:r>
                <a:rPr lang="en-US" sz="2400" dirty="0" err="1" smtClean="0">
                  <a:solidFill>
                    <a:srgbClr val="3737FF"/>
                  </a:solidFill>
                </a:rPr>
                <a:t>số</a:t>
              </a:r>
              <a:r>
                <a:rPr lang="en-US" sz="2400" dirty="0" smtClean="0">
                  <a:solidFill>
                    <a:srgbClr val="3737FF"/>
                  </a:solidFill>
                </a:rPr>
                <a:t> </a:t>
              </a:r>
              <a:r>
                <a:rPr lang="en-US" sz="2400" i="1" dirty="0" smtClean="0">
                  <a:solidFill>
                    <a:srgbClr val="3737FF"/>
                  </a:solidFill>
                </a:rPr>
                <a:t>f(x)</a:t>
              </a:r>
              <a:r>
                <a:rPr lang="en-US" sz="2400" dirty="0" smtClean="0">
                  <a:solidFill>
                    <a:srgbClr val="3737FF"/>
                  </a:solidFill>
                </a:rPr>
                <a:t> </a:t>
              </a:r>
              <a:r>
                <a:rPr lang="en-US" sz="2400" dirty="0" err="1" smtClean="0">
                  <a:solidFill>
                    <a:srgbClr val="3737FF"/>
                  </a:solidFill>
                </a:rPr>
                <a:t>được</a:t>
              </a:r>
              <a:r>
                <a:rPr lang="en-US" sz="2400" dirty="0" smtClean="0">
                  <a:solidFill>
                    <a:srgbClr val="3737FF"/>
                  </a:solidFill>
                </a:rPr>
                <a:t> </a:t>
              </a:r>
              <a:r>
                <a:rPr lang="en-US" sz="2400" dirty="0" err="1" smtClean="0">
                  <a:solidFill>
                    <a:srgbClr val="3737FF"/>
                  </a:solidFill>
                </a:rPr>
                <a:t>gọi</a:t>
              </a:r>
              <a:r>
                <a:rPr lang="en-US" sz="2400" dirty="0" smtClean="0">
                  <a:solidFill>
                    <a:srgbClr val="3737FF"/>
                  </a:solidFill>
                </a:rPr>
                <a:t> </a:t>
              </a:r>
              <a:r>
                <a:rPr lang="en-US" sz="2400" dirty="0" err="1" smtClean="0">
                  <a:solidFill>
                    <a:srgbClr val="3737FF"/>
                  </a:solidFill>
                </a:rPr>
                <a:t>là</a:t>
              </a:r>
              <a:r>
                <a:rPr lang="en-US" sz="2400" dirty="0" smtClean="0">
                  <a:solidFill>
                    <a:srgbClr val="3737FF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3737FF"/>
                  </a:solidFill>
                </a:rPr>
                <a:t>liên</a:t>
              </a:r>
              <a:r>
                <a:rPr lang="en-US" sz="2400" b="1" dirty="0" smtClean="0">
                  <a:solidFill>
                    <a:srgbClr val="3737FF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3737FF"/>
                  </a:solidFill>
                </a:rPr>
                <a:t>tục</a:t>
              </a:r>
              <a:r>
                <a:rPr lang="en-US" sz="2400" dirty="0" smtClean="0">
                  <a:solidFill>
                    <a:srgbClr val="3737FF"/>
                  </a:solidFill>
                </a:rPr>
                <a:t> </a:t>
              </a:r>
              <a:r>
                <a:rPr lang="en-US" sz="2400" dirty="0" err="1" smtClean="0">
                  <a:solidFill>
                    <a:srgbClr val="3737FF"/>
                  </a:solidFill>
                </a:rPr>
                <a:t>tại</a:t>
              </a:r>
              <a:r>
                <a:rPr lang="en-US" sz="2400" dirty="0" smtClean="0">
                  <a:solidFill>
                    <a:srgbClr val="3737FF"/>
                  </a:solidFill>
                </a:rPr>
                <a:t>  x</a:t>
              </a:r>
              <a:r>
                <a:rPr lang="en-US" sz="2400" baseline="-25000" dirty="0" smtClean="0">
                  <a:solidFill>
                    <a:srgbClr val="3737FF"/>
                  </a:solidFill>
                </a:rPr>
                <a:t>0</a:t>
              </a:r>
              <a:r>
                <a:rPr lang="en-US" sz="2400" dirty="0" smtClean="0">
                  <a:solidFill>
                    <a:srgbClr val="3737FF"/>
                  </a:solidFill>
                </a:rPr>
                <a:t>  </a:t>
              </a:r>
              <a:r>
                <a:rPr lang="en-US" sz="2400" dirty="0" err="1" smtClean="0">
                  <a:solidFill>
                    <a:srgbClr val="3737FF"/>
                  </a:solidFill>
                </a:rPr>
                <a:t>nếu</a:t>
              </a:r>
              <a:r>
                <a:rPr lang="en-US" sz="2400" dirty="0" smtClean="0">
                  <a:solidFill>
                    <a:srgbClr val="3737FF"/>
                  </a:solidFill>
                </a:rPr>
                <a:t> 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 smtClean="0">
                  <a:solidFill>
                    <a:srgbClr val="3737FF"/>
                  </a:solidFill>
                </a:rPr>
                <a:t> </a:t>
              </a:r>
            </a:p>
            <a:p>
              <a:pPr>
                <a:lnSpc>
                  <a:spcPct val="150000"/>
                </a:lnSpc>
              </a:pPr>
              <a:endParaRPr lang="en-US" sz="2400" dirty="0" smtClean="0">
                <a:solidFill>
                  <a:srgbClr val="3737FF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sz="2400" dirty="0" smtClean="0">
                  <a:solidFill>
                    <a:srgbClr val="3737FF"/>
                  </a:solidFill>
                </a:rPr>
                <a:t>	</a:t>
              </a:r>
              <a:r>
                <a:rPr lang="en-US" sz="2400" dirty="0" err="1" smtClean="0">
                  <a:solidFill>
                    <a:srgbClr val="3737FF"/>
                  </a:solidFill>
                </a:rPr>
                <a:t>Hàm</a:t>
              </a:r>
              <a:r>
                <a:rPr lang="en-US" sz="2400" dirty="0" smtClean="0">
                  <a:solidFill>
                    <a:srgbClr val="3737FF"/>
                  </a:solidFill>
                </a:rPr>
                <a:t> </a:t>
              </a:r>
              <a:r>
                <a:rPr lang="en-US" sz="2400" dirty="0" err="1" smtClean="0">
                  <a:solidFill>
                    <a:srgbClr val="3737FF"/>
                  </a:solidFill>
                </a:rPr>
                <a:t>số</a:t>
              </a:r>
              <a:r>
                <a:rPr lang="en-US" sz="2400" dirty="0" smtClean="0">
                  <a:solidFill>
                    <a:srgbClr val="3737FF"/>
                  </a:solidFill>
                </a:rPr>
                <a:t> </a:t>
              </a:r>
              <a:r>
                <a:rPr lang="en-US" sz="2400" dirty="0" err="1" smtClean="0">
                  <a:solidFill>
                    <a:srgbClr val="3737FF"/>
                  </a:solidFill>
                </a:rPr>
                <a:t>không</a:t>
              </a:r>
              <a:r>
                <a:rPr lang="en-US" sz="2400" dirty="0" smtClean="0">
                  <a:solidFill>
                    <a:srgbClr val="3737FF"/>
                  </a:solidFill>
                </a:rPr>
                <a:t> </a:t>
              </a:r>
              <a:r>
                <a:rPr lang="en-US" sz="2400" dirty="0" err="1" smtClean="0">
                  <a:solidFill>
                    <a:srgbClr val="3737FF"/>
                  </a:solidFill>
                </a:rPr>
                <a:t>liên</a:t>
              </a:r>
              <a:r>
                <a:rPr lang="en-US" sz="2400" dirty="0" smtClean="0">
                  <a:solidFill>
                    <a:srgbClr val="3737FF"/>
                  </a:solidFill>
                </a:rPr>
                <a:t> </a:t>
              </a:r>
              <a:r>
                <a:rPr lang="en-US" sz="2400" dirty="0" err="1" smtClean="0">
                  <a:solidFill>
                    <a:srgbClr val="3737FF"/>
                  </a:solidFill>
                </a:rPr>
                <a:t>tục</a:t>
              </a:r>
              <a:r>
                <a:rPr lang="en-US" sz="2400" dirty="0" smtClean="0">
                  <a:solidFill>
                    <a:srgbClr val="3737FF"/>
                  </a:solidFill>
                </a:rPr>
                <a:t> </a:t>
              </a:r>
              <a:r>
                <a:rPr lang="en-US" sz="2400" dirty="0" err="1" smtClean="0">
                  <a:solidFill>
                    <a:srgbClr val="3737FF"/>
                  </a:solidFill>
                </a:rPr>
                <a:t>tại</a:t>
              </a:r>
              <a:r>
                <a:rPr lang="en-US" sz="2400" dirty="0" smtClean="0">
                  <a:solidFill>
                    <a:srgbClr val="3737FF"/>
                  </a:solidFill>
                </a:rPr>
                <a:t> </a:t>
              </a:r>
              <a:r>
                <a:rPr lang="en-US" sz="2400" dirty="0" err="1" smtClean="0">
                  <a:solidFill>
                    <a:srgbClr val="3737FF"/>
                  </a:solidFill>
                </a:rPr>
                <a:t>được</a:t>
              </a:r>
              <a:r>
                <a:rPr lang="en-US" sz="2400" dirty="0" smtClean="0">
                  <a:solidFill>
                    <a:srgbClr val="3737FF"/>
                  </a:solidFill>
                </a:rPr>
                <a:t> </a:t>
              </a:r>
              <a:r>
                <a:rPr lang="en-US" sz="2400" dirty="0" err="1" smtClean="0">
                  <a:solidFill>
                    <a:srgbClr val="3737FF"/>
                  </a:solidFill>
                </a:rPr>
                <a:t>gọi</a:t>
              </a:r>
              <a:r>
                <a:rPr lang="en-US" sz="2400" dirty="0" smtClean="0">
                  <a:solidFill>
                    <a:srgbClr val="3737FF"/>
                  </a:solidFill>
                </a:rPr>
                <a:t> </a:t>
              </a:r>
              <a:r>
                <a:rPr lang="en-US" sz="2400" dirty="0" err="1" smtClean="0">
                  <a:solidFill>
                    <a:srgbClr val="3737FF"/>
                  </a:solidFill>
                </a:rPr>
                <a:t>là</a:t>
              </a:r>
              <a:r>
                <a:rPr lang="en-US" sz="2400" dirty="0" smtClean="0">
                  <a:solidFill>
                    <a:srgbClr val="3737FF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3737FF"/>
                  </a:solidFill>
                </a:rPr>
                <a:t>gián</a:t>
              </a:r>
              <a:r>
                <a:rPr lang="en-US" sz="2400" b="1" dirty="0" smtClean="0">
                  <a:solidFill>
                    <a:srgbClr val="3737FF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3737FF"/>
                  </a:solidFill>
                </a:rPr>
                <a:t>đoạn</a:t>
              </a:r>
              <a:r>
                <a:rPr lang="en-US" sz="2400" dirty="0" smtClean="0">
                  <a:solidFill>
                    <a:srgbClr val="3737FF"/>
                  </a:solidFill>
                </a:rPr>
                <a:t> </a:t>
              </a:r>
              <a:r>
                <a:rPr lang="en-US" sz="2400" dirty="0" err="1" smtClean="0">
                  <a:solidFill>
                    <a:srgbClr val="3737FF"/>
                  </a:solidFill>
                </a:rPr>
                <a:t>tại</a:t>
              </a:r>
              <a:r>
                <a:rPr lang="en-US" sz="2400" dirty="0" smtClean="0">
                  <a:solidFill>
                    <a:srgbClr val="3737FF"/>
                  </a:solidFill>
                </a:rPr>
                <a:t> 	</a:t>
              </a:r>
              <a:r>
                <a:rPr lang="en-US" sz="2400" dirty="0" err="1" smtClean="0">
                  <a:solidFill>
                    <a:srgbClr val="3737FF"/>
                  </a:solidFill>
                </a:rPr>
                <a:t>điểm</a:t>
              </a:r>
              <a:r>
                <a:rPr lang="en-US" sz="2400" dirty="0" smtClean="0">
                  <a:solidFill>
                    <a:srgbClr val="3737FF"/>
                  </a:solidFill>
                </a:rPr>
                <a:t> </a:t>
              </a:r>
              <a:r>
                <a:rPr lang="en-US" sz="2400" dirty="0" err="1" smtClean="0">
                  <a:solidFill>
                    <a:srgbClr val="3737FF"/>
                  </a:solidFill>
                </a:rPr>
                <a:t>đó</a:t>
              </a:r>
              <a:r>
                <a:rPr lang="en-US" sz="2400" dirty="0" smtClean="0">
                  <a:solidFill>
                    <a:srgbClr val="3737FF"/>
                  </a:solidFill>
                </a:rPr>
                <a:t>.</a:t>
              </a:r>
              <a:endParaRPr lang="en-US" sz="2400" dirty="0">
                <a:solidFill>
                  <a:srgbClr val="3737FF"/>
                </a:solidFill>
              </a:endParaRPr>
            </a:p>
          </p:txBody>
        </p:sp>
        <p:graphicFrame>
          <p:nvGraphicFramePr>
            <p:cNvPr id="19" name="Object 18"/>
            <p:cNvGraphicFramePr>
              <a:graphicFrameLocks noChangeAspect="1"/>
            </p:cNvGraphicFramePr>
            <p:nvPr/>
          </p:nvGraphicFramePr>
          <p:xfrm>
            <a:off x="8055365" y="1567638"/>
            <a:ext cx="1088635" cy="6042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720" name="Equation" r:id="rId6" imgW="469800" imgH="228600" progId="Equation.DSMT4">
                    <p:embed/>
                  </p:oleObj>
                </mc:Choice>
                <mc:Fallback>
                  <p:oleObj name="Equation" r:id="rId6" imgW="469800" imgH="228600" progId="Equation.DSMT4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55365" y="1567638"/>
                          <a:ext cx="1088635" cy="60424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/>
            <p:cNvGraphicFramePr>
              <a:graphicFrameLocks noChangeAspect="1"/>
            </p:cNvGraphicFramePr>
            <p:nvPr/>
          </p:nvGraphicFramePr>
          <p:xfrm>
            <a:off x="2956631" y="2770307"/>
            <a:ext cx="3344376" cy="10088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721" name="Equation" r:id="rId8" imgW="1244520" imgH="342720" progId="Equation.DSMT4">
                    <p:embed/>
                  </p:oleObj>
                </mc:Choice>
                <mc:Fallback>
                  <p:oleObj name="Equation" r:id="rId8" imgW="1244520" imgH="342720" progId="Equation.DSMT4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6631" y="2770307"/>
                          <a:ext cx="3344376" cy="100880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Rectangle 21"/>
          <p:cNvSpPr/>
          <p:nvPr/>
        </p:nvSpPr>
        <p:spPr>
          <a:xfrm>
            <a:off x="2576393" y="476480"/>
            <a:ext cx="408316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b="1" dirty="0" smtClean="0">
                <a:solidFill>
                  <a:srgbClr val="FF0000"/>
                </a:solidFill>
              </a:rPr>
              <a:t>I. HÀM SỐ LIÊN TỤC TẠI MỘT ĐIỂM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3" name="Group 25"/>
          <p:cNvGrpSpPr/>
          <p:nvPr/>
        </p:nvGrpSpPr>
        <p:grpSpPr>
          <a:xfrm>
            <a:off x="90674" y="1361370"/>
            <a:ext cx="2377888" cy="1579363"/>
            <a:chOff x="76201" y="1524000"/>
            <a:chExt cx="1998341" cy="1768035"/>
          </a:xfrm>
        </p:grpSpPr>
        <p:sp>
          <p:nvSpPr>
            <p:cNvPr id="27" name="Text Box 24"/>
            <p:cNvSpPr txBox="1">
              <a:spLocks noChangeArrowheads="1"/>
            </p:cNvSpPr>
            <p:nvPr/>
          </p:nvSpPr>
          <p:spPr bwMode="auto">
            <a:xfrm>
              <a:off x="76201" y="1524000"/>
              <a:ext cx="1998341" cy="155044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C0C0C0">
                  <a:alpha val="80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800" dirty="0" err="1" smtClean="0">
                  <a:solidFill>
                    <a:srgbClr val="3737FF"/>
                  </a:solidFill>
                </a:rPr>
                <a:t>Hàm</a:t>
              </a:r>
              <a:r>
                <a:rPr lang="en-US" sz="1800" dirty="0" smtClean="0">
                  <a:solidFill>
                    <a:srgbClr val="3737FF"/>
                  </a:solidFill>
                </a:rPr>
                <a:t> </a:t>
              </a:r>
              <a:r>
                <a:rPr lang="en-US" sz="1800" dirty="0" err="1" smtClean="0">
                  <a:solidFill>
                    <a:srgbClr val="3737FF"/>
                  </a:solidFill>
                </a:rPr>
                <a:t>số</a:t>
              </a:r>
              <a:r>
                <a:rPr lang="en-US" sz="1800" dirty="0" smtClean="0">
                  <a:solidFill>
                    <a:srgbClr val="3737FF"/>
                  </a:solidFill>
                </a:rPr>
                <a:t> </a:t>
              </a:r>
              <a:r>
                <a:rPr lang="en-US" sz="1800" i="1" dirty="0" smtClean="0">
                  <a:solidFill>
                    <a:srgbClr val="3737FF"/>
                  </a:solidFill>
                </a:rPr>
                <a:t>f(x)</a:t>
              </a:r>
              <a:r>
                <a:rPr lang="en-US" sz="1800" dirty="0" smtClean="0">
                  <a:solidFill>
                    <a:srgbClr val="3737FF"/>
                  </a:solidFill>
                </a:rPr>
                <a:t> </a:t>
              </a:r>
              <a:r>
                <a:rPr lang="en-US" sz="2000" dirty="0" err="1" smtClean="0">
                  <a:solidFill>
                    <a:srgbClr val="3737FF"/>
                  </a:solidFill>
                </a:rPr>
                <a:t>được</a:t>
              </a:r>
              <a:r>
                <a:rPr lang="en-US" sz="1800" dirty="0" smtClean="0">
                  <a:solidFill>
                    <a:srgbClr val="3737FF"/>
                  </a:solidFill>
                </a:rPr>
                <a:t> </a:t>
              </a:r>
              <a:r>
                <a:rPr lang="en-US" sz="1800" dirty="0" err="1" smtClean="0">
                  <a:solidFill>
                    <a:srgbClr val="3737FF"/>
                  </a:solidFill>
                </a:rPr>
                <a:t>gọi</a:t>
              </a:r>
              <a:r>
                <a:rPr lang="en-US" sz="1800" dirty="0" smtClean="0">
                  <a:solidFill>
                    <a:srgbClr val="3737FF"/>
                  </a:solidFill>
                </a:rPr>
                <a:t> </a:t>
              </a:r>
              <a:r>
                <a:rPr lang="en-US" sz="1800" dirty="0" err="1" smtClean="0">
                  <a:solidFill>
                    <a:srgbClr val="3737FF"/>
                  </a:solidFill>
                </a:rPr>
                <a:t>là</a:t>
              </a:r>
              <a:r>
                <a:rPr lang="en-US" sz="1800" dirty="0" smtClean="0">
                  <a:solidFill>
                    <a:srgbClr val="3737FF"/>
                  </a:solidFill>
                </a:rPr>
                <a:t> </a:t>
              </a:r>
              <a:r>
                <a:rPr lang="en-US" sz="1800" b="1" dirty="0" err="1" smtClean="0">
                  <a:solidFill>
                    <a:srgbClr val="3737FF"/>
                  </a:solidFill>
                </a:rPr>
                <a:t>liên</a:t>
              </a:r>
              <a:r>
                <a:rPr lang="en-US" sz="1800" b="1" dirty="0" smtClean="0">
                  <a:solidFill>
                    <a:srgbClr val="3737FF"/>
                  </a:solidFill>
                </a:rPr>
                <a:t> </a:t>
              </a:r>
              <a:r>
                <a:rPr lang="en-US" sz="1800" b="1" dirty="0" err="1" smtClean="0">
                  <a:solidFill>
                    <a:srgbClr val="3737FF"/>
                  </a:solidFill>
                </a:rPr>
                <a:t>tục</a:t>
              </a:r>
              <a:r>
                <a:rPr lang="en-US" sz="1800" dirty="0" smtClean="0">
                  <a:solidFill>
                    <a:srgbClr val="3737FF"/>
                  </a:solidFill>
                </a:rPr>
                <a:t> </a:t>
              </a:r>
              <a:r>
                <a:rPr lang="en-US" sz="1800" dirty="0" err="1" smtClean="0">
                  <a:solidFill>
                    <a:srgbClr val="3737FF"/>
                  </a:solidFill>
                </a:rPr>
                <a:t>tại</a:t>
              </a:r>
              <a:r>
                <a:rPr lang="en-US" sz="1800" dirty="0" smtClean="0">
                  <a:solidFill>
                    <a:srgbClr val="3737FF"/>
                  </a:solidFill>
                </a:rPr>
                <a:t>  x</a:t>
              </a:r>
              <a:r>
                <a:rPr lang="en-US" sz="1800" baseline="-25000" dirty="0" smtClean="0">
                  <a:solidFill>
                    <a:srgbClr val="3737FF"/>
                  </a:solidFill>
                </a:rPr>
                <a:t>0</a:t>
              </a:r>
              <a:r>
                <a:rPr lang="en-US" sz="1800" dirty="0" smtClean="0">
                  <a:solidFill>
                    <a:srgbClr val="3737FF"/>
                  </a:solidFill>
                </a:rPr>
                <a:t>  </a:t>
              </a:r>
              <a:r>
                <a:rPr lang="en-US" sz="1800" dirty="0" err="1" smtClean="0">
                  <a:solidFill>
                    <a:srgbClr val="3737FF"/>
                  </a:solidFill>
                </a:rPr>
                <a:t>nếu</a:t>
              </a:r>
              <a:r>
                <a:rPr lang="en-US" sz="1800" dirty="0" smtClean="0">
                  <a:solidFill>
                    <a:srgbClr val="3737FF"/>
                  </a:solidFill>
                </a:rPr>
                <a:t> </a:t>
              </a:r>
            </a:p>
          </p:txBody>
        </p:sp>
        <p:graphicFrame>
          <p:nvGraphicFramePr>
            <p:cNvPr id="24" name="Object 23"/>
            <p:cNvGraphicFramePr>
              <a:graphicFrameLocks noChangeAspect="1"/>
            </p:cNvGraphicFramePr>
            <p:nvPr/>
          </p:nvGraphicFramePr>
          <p:xfrm>
            <a:off x="474712" y="2528116"/>
            <a:ext cx="1535792" cy="7639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722" name="Equation" r:id="rId10" imgW="1244520" imgH="342720" progId="Equation.DSMT4">
                    <p:embed/>
                  </p:oleObj>
                </mc:Choice>
                <mc:Fallback>
                  <p:oleObj name="Equation" r:id="rId10" imgW="1244520" imgH="342720" progId="Equation.DSMT4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4712" y="2528116"/>
                          <a:ext cx="1535792" cy="76391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8" name="Picture 7" descr="noidu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516872"/>
            <a:ext cx="2544762" cy="41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0" y="1005681"/>
            <a:ext cx="2620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I. HÀM SỐ LIÊN TỤC TẠI MỘT ĐIỂM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k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880725" cy="47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3026727" y="17017"/>
            <a:ext cx="1088073" cy="408411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3026727" y="57493"/>
            <a:ext cx="10880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 smtClean="0">
                <a:solidFill>
                  <a:srgbClr val="FF3300"/>
                </a:solidFill>
              </a:rPr>
              <a:t>§3</a:t>
            </a:r>
            <a:endParaRPr lang="en-US" sz="1800" b="1" dirty="0">
              <a:solidFill>
                <a:srgbClr val="FF3300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476479"/>
            <a:ext cx="2697162" cy="5649684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90673" y="952959"/>
            <a:ext cx="2530289" cy="510513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ct val="25000"/>
              </a:spcBef>
            </a:pPr>
            <a:endParaRPr lang="en-US" sz="1800" b="1">
              <a:latin typeface="Times New Roman" pitchFamily="18" charset="0"/>
            </a:endParaRP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0" y="2973742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337" name="Rectangle 25"/>
          <p:cNvSpPr>
            <a:spLocks noChangeArrowheads="1"/>
          </p:cNvSpPr>
          <p:nvPr/>
        </p:nvSpPr>
        <p:spPr bwMode="auto">
          <a:xfrm>
            <a:off x="86895" y="2990759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338" name="Rectangle 26"/>
          <p:cNvSpPr>
            <a:spLocks noChangeArrowheads="1"/>
          </p:cNvSpPr>
          <p:nvPr/>
        </p:nvSpPr>
        <p:spPr bwMode="auto">
          <a:xfrm>
            <a:off x="0" y="2658925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347" name="AutoShape 35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1926795" y="5731933"/>
            <a:ext cx="215348" cy="16166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9" name="Rectangle 8"/>
          <p:cNvSpPr>
            <a:spLocks noChangeArrowheads="1"/>
          </p:cNvSpPr>
          <p:nvPr/>
        </p:nvSpPr>
        <p:spPr bwMode="auto">
          <a:xfrm>
            <a:off x="3026727" y="0"/>
            <a:ext cx="65284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00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HÀM SỐ LIÊN TỤC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3265588" y="4543130"/>
            <a:ext cx="484343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738489" y="890687"/>
            <a:ext cx="814223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err="1" smtClean="0">
                <a:solidFill>
                  <a:srgbClr val="FF6600"/>
                </a:solidFill>
                <a:latin typeface="+mj-lt"/>
              </a:rPr>
              <a:t>Phương</a:t>
            </a:r>
            <a:r>
              <a:rPr lang="en-US" sz="2300" b="1" dirty="0" smtClean="0">
                <a:solidFill>
                  <a:srgbClr val="FF6600"/>
                </a:solidFill>
                <a:latin typeface="+mj-lt"/>
              </a:rPr>
              <a:t> </a:t>
            </a:r>
            <a:r>
              <a:rPr lang="en-US" sz="2300" b="1" dirty="0" err="1" smtClean="0">
                <a:solidFill>
                  <a:srgbClr val="FF6600"/>
                </a:solidFill>
                <a:latin typeface="+mj-lt"/>
              </a:rPr>
              <a:t>pháp</a:t>
            </a:r>
            <a:r>
              <a:rPr lang="en-US" sz="2300" b="1" dirty="0" smtClean="0">
                <a:solidFill>
                  <a:srgbClr val="FF6600"/>
                </a:solidFill>
                <a:latin typeface="+mj-lt"/>
              </a:rPr>
              <a:t> </a:t>
            </a:r>
            <a:r>
              <a:rPr lang="en-US" sz="2300" b="1" dirty="0" err="1" smtClean="0">
                <a:solidFill>
                  <a:srgbClr val="FF6600"/>
                </a:solidFill>
                <a:latin typeface="+mj-lt"/>
              </a:rPr>
              <a:t>xét</a:t>
            </a:r>
            <a:r>
              <a:rPr lang="en-US" sz="2300" b="1" dirty="0" smtClean="0">
                <a:solidFill>
                  <a:srgbClr val="FF6600"/>
                </a:solidFill>
                <a:latin typeface="+mj-lt"/>
              </a:rPr>
              <a:t> </a:t>
            </a:r>
            <a:r>
              <a:rPr lang="en-US" sz="2300" b="1" dirty="0" err="1" smtClean="0">
                <a:solidFill>
                  <a:srgbClr val="FF6600"/>
                </a:solidFill>
                <a:latin typeface="+mj-lt"/>
              </a:rPr>
              <a:t>tính</a:t>
            </a:r>
            <a:r>
              <a:rPr lang="en-US" sz="2300" b="1" dirty="0" smtClean="0">
                <a:solidFill>
                  <a:srgbClr val="FF6600"/>
                </a:solidFill>
                <a:latin typeface="+mj-lt"/>
              </a:rPr>
              <a:t> </a:t>
            </a:r>
            <a:r>
              <a:rPr lang="en-US" sz="2300" b="1" dirty="0" err="1" smtClean="0">
                <a:solidFill>
                  <a:srgbClr val="FF6600"/>
                </a:solidFill>
                <a:latin typeface="+mj-lt"/>
              </a:rPr>
              <a:t>liên</a:t>
            </a:r>
            <a:r>
              <a:rPr lang="en-US" sz="2300" b="1" dirty="0" smtClean="0">
                <a:solidFill>
                  <a:srgbClr val="FF6600"/>
                </a:solidFill>
                <a:latin typeface="+mj-lt"/>
              </a:rPr>
              <a:t> </a:t>
            </a:r>
            <a:r>
              <a:rPr lang="en-US" sz="2300" b="1" dirty="0" err="1" smtClean="0">
                <a:solidFill>
                  <a:srgbClr val="FF6600"/>
                </a:solidFill>
                <a:latin typeface="+mj-lt"/>
              </a:rPr>
              <a:t>tục</a:t>
            </a:r>
            <a:r>
              <a:rPr lang="en-US" sz="2300" b="1" dirty="0" smtClean="0">
                <a:solidFill>
                  <a:srgbClr val="FF6600"/>
                </a:solidFill>
                <a:latin typeface="+mj-lt"/>
              </a:rPr>
              <a:t> </a:t>
            </a:r>
            <a:r>
              <a:rPr lang="en-US" sz="2300" b="1" dirty="0" err="1" smtClean="0">
                <a:solidFill>
                  <a:srgbClr val="FF6600"/>
                </a:solidFill>
                <a:latin typeface="+mj-lt"/>
              </a:rPr>
              <a:t>của</a:t>
            </a:r>
            <a:r>
              <a:rPr lang="en-US" sz="2300" b="1" dirty="0" smtClean="0">
                <a:solidFill>
                  <a:srgbClr val="FF6600"/>
                </a:solidFill>
                <a:latin typeface="+mj-lt"/>
              </a:rPr>
              <a:t> </a:t>
            </a:r>
            <a:r>
              <a:rPr lang="en-US" sz="2300" b="1" dirty="0" err="1" smtClean="0">
                <a:solidFill>
                  <a:srgbClr val="FF6600"/>
                </a:solidFill>
                <a:latin typeface="+mj-lt"/>
              </a:rPr>
              <a:t>hàm</a:t>
            </a:r>
            <a:r>
              <a:rPr lang="en-US" sz="2300" b="1" dirty="0" smtClean="0">
                <a:solidFill>
                  <a:srgbClr val="FF6600"/>
                </a:solidFill>
                <a:latin typeface="+mj-lt"/>
              </a:rPr>
              <a:t> </a:t>
            </a:r>
            <a:r>
              <a:rPr lang="en-US" sz="2300" b="1" dirty="0" err="1" smtClean="0">
                <a:solidFill>
                  <a:srgbClr val="FF6600"/>
                </a:solidFill>
                <a:latin typeface="+mj-lt"/>
              </a:rPr>
              <a:t>số</a:t>
            </a:r>
            <a:r>
              <a:rPr lang="en-US" sz="2300" b="1" dirty="0" smtClean="0">
                <a:solidFill>
                  <a:srgbClr val="FF6600"/>
                </a:solidFill>
                <a:latin typeface="+mj-lt"/>
              </a:rPr>
              <a:t> f(x) </a:t>
            </a:r>
            <a:r>
              <a:rPr lang="en-US" sz="2300" b="1" dirty="0" err="1" smtClean="0">
                <a:solidFill>
                  <a:srgbClr val="FF6600"/>
                </a:solidFill>
                <a:latin typeface="+mj-lt"/>
              </a:rPr>
              <a:t>tại</a:t>
            </a:r>
            <a:r>
              <a:rPr lang="en-US" sz="2300" b="1" dirty="0" smtClean="0">
                <a:solidFill>
                  <a:srgbClr val="FF6600"/>
                </a:solidFill>
                <a:latin typeface="+mj-lt"/>
              </a:rPr>
              <a:t> </a:t>
            </a:r>
            <a:r>
              <a:rPr lang="en-US" sz="2300" b="1" dirty="0" err="1" smtClean="0">
                <a:solidFill>
                  <a:srgbClr val="FF6600"/>
                </a:solidFill>
                <a:latin typeface="+mj-lt"/>
              </a:rPr>
              <a:t>điểm</a:t>
            </a:r>
            <a:r>
              <a:rPr lang="en-US" sz="2300" b="1" dirty="0" smtClean="0">
                <a:solidFill>
                  <a:srgbClr val="FF6600"/>
                </a:solidFill>
                <a:latin typeface="+mj-lt"/>
              </a:rPr>
              <a:t> </a:t>
            </a:r>
            <a:r>
              <a:rPr lang="vi-VN" sz="2300" b="1" i="1" dirty="0" smtClean="0">
                <a:solidFill>
                  <a:srgbClr val="FF6600"/>
                </a:solidFill>
                <a:latin typeface="+mj-lt"/>
              </a:rPr>
              <a:t>x</a:t>
            </a:r>
            <a:r>
              <a:rPr lang="vi-VN" sz="2300" b="1" i="1" baseline="-25000" dirty="0" smtClean="0">
                <a:solidFill>
                  <a:srgbClr val="FF6600"/>
                </a:solidFill>
                <a:latin typeface="+mj-lt"/>
              </a:rPr>
              <a:t>0</a:t>
            </a:r>
            <a:r>
              <a:rPr lang="en-US" sz="2300" b="1" dirty="0" smtClean="0">
                <a:solidFill>
                  <a:srgbClr val="FF6600"/>
                </a:solidFill>
                <a:latin typeface="+mj-lt"/>
              </a:rPr>
              <a:t>  </a:t>
            </a:r>
            <a:endParaRPr lang="en-US" sz="2300" dirty="0" smtClean="0">
              <a:solidFill>
                <a:srgbClr val="FF6600"/>
              </a:solidFill>
              <a:latin typeface="+mj-lt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5490958" y="2485152"/>
          <a:ext cx="1702004" cy="676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5" name="Equation" r:id="rId5" imgW="647640" imgH="342720" progId="Equation.DSMT4">
                  <p:embed/>
                </p:oleObj>
              </mc:Choice>
              <mc:Fallback>
                <p:oleObj name="Equation" r:id="rId5" imgW="647640" imgH="3427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0958" y="2485152"/>
                        <a:ext cx="1702004" cy="6764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59" name="Object 3"/>
          <p:cNvGraphicFramePr>
            <a:graphicFrameLocks noChangeAspect="1"/>
          </p:cNvGraphicFramePr>
          <p:nvPr/>
        </p:nvGraphicFramePr>
        <p:xfrm>
          <a:off x="6024359" y="3977481"/>
          <a:ext cx="170200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6" name="Equation" r:id="rId7" imgW="647640" imgH="342720" progId="Equation.DSMT4">
                  <p:embed/>
                </p:oleObj>
              </mc:Choice>
              <mc:Fallback>
                <p:oleObj name="Equation" r:id="rId7" imgW="647640" imgH="342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4359" y="3977481"/>
                        <a:ext cx="1702003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2773362" y="476480"/>
            <a:ext cx="408316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b="1" dirty="0" smtClean="0">
                <a:solidFill>
                  <a:srgbClr val="FF0000"/>
                </a:solidFill>
              </a:rPr>
              <a:t>I. HÀM SỐ LIÊN TỤC TẠI MỘT ĐIỂM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77381" y="5110196"/>
            <a:ext cx="73683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 smtClean="0">
                <a:solidFill>
                  <a:srgbClr val="3737FF"/>
                </a:solidFill>
              </a:rPr>
              <a:t> </a:t>
            </a:r>
            <a:r>
              <a:rPr lang="en-US" sz="2000" dirty="0" err="1" smtClean="0">
                <a:solidFill>
                  <a:srgbClr val="3737FF"/>
                </a:solidFill>
              </a:rPr>
              <a:t>Không</a:t>
            </a:r>
            <a:r>
              <a:rPr lang="en-US" sz="2000" dirty="0" smtClean="0">
                <a:solidFill>
                  <a:srgbClr val="3737FF"/>
                </a:solidFill>
              </a:rPr>
              <a:t> </a:t>
            </a:r>
            <a:r>
              <a:rPr lang="en-US" sz="2000" dirty="0" err="1" smtClean="0">
                <a:solidFill>
                  <a:srgbClr val="3737FF"/>
                </a:solidFill>
              </a:rPr>
              <a:t>bằng</a:t>
            </a:r>
            <a:r>
              <a:rPr lang="en-US" sz="2000" dirty="0" smtClean="0">
                <a:solidFill>
                  <a:srgbClr val="3737FF"/>
                </a:solidFill>
              </a:rPr>
              <a:t> </a:t>
            </a:r>
            <a:r>
              <a:rPr lang="en-US" sz="2000" dirty="0" err="1" smtClean="0">
                <a:solidFill>
                  <a:srgbClr val="3737FF"/>
                </a:solidFill>
              </a:rPr>
              <a:t>nhau</a:t>
            </a:r>
            <a:r>
              <a:rPr lang="en-US" sz="2000" dirty="0" smtClean="0">
                <a:solidFill>
                  <a:srgbClr val="3737FF"/>
                </a:solidFill>
              </a:rPr>
              <a:t> </a:t>
            </a:r>
            <a:r>
              <a:rPr lang="vi-VN" sz="2000" dirty="0" smtClean="0">
                <a:solidFill>
                  <a:srgbClr val="3737FF"/>
                </a:solidFill>
                <a:sym typeface="Symbol"/>
              </a:rPr>
              <a:t> </a:t>
            </a:r>
            <a:r>
              <a:rPr lang="en-US" sz="2000" i="1" dirty="0" smtClean="0">
                <a:solidFill>
                  <a:srgbClr val="3737FF"/>
                </a:solidFill>
              </a:rPr>
              <a:t>f (x)</a:t>
            </a:r>
            <a:r>
              <a:rPr lang="en-US" sz="2000" dirty="0" smtClean="0">
                <a:solidFill>
                  <a:srgbClr val="3737FF"/>
                </a:solidFill>
              </a:rPr>
              <a:t> </a:t>
            </a:r>
            <a:r>
              <a:rPr lang="en-US" sz="2000" dirty="0" err="1" smtClean="0">
                <a:solidFill>
                  <a:srgbClr val="3737FF"/>
                </a:solidFill>
              </a:rPr>
              <a:t>không</a:t>
            </a:r>
            <a:r>
              <a:rPr lang="en-US" sz="2000" dirty="0" smtClean="0">
                <a:solidFill>
                  <a:srgbClr val="3737FF"/>
                </a:solidFill>
              </a:rPr>
              <a:t> </a:t>
            </a:r>
            <a:r>
              <a:rPr lang="en-US" sz="2000" dirty="0" err="1" smtClean="0">
                <a:solidFill>
                  <a:srgbClr val="3737FF"/>
                </a:solidFill>
              </a:rPr>
              <a:t>liên</a:t>
            </a:r>
            <a:r>
              <a:rPr lang="en-US" sz="2000" dirty="0" smtClean="0">
                <a:solidFill>
                  <a:srgbClr val="3737FF"/>
                </a:solidFill>
              </a:rPr>
              <a:t> </a:t>
            </a:r>
            <a:r>
              <a:rPr lang="en-US" sz="2000" dirty="0" err="1" smtClean="0">
                <a:solidFill>
                  <a:srgbClr val="3737FF"/>
                </a:solidFill>
              </a:rPr>
              <a:t>tục</a:t>
            </a:r>
            <a:r>
              <a:rPr lang="en-US" sz="2000" dirty="0" smtClean="0">
                <a:solidFill>
                  <a:srgbClr val="3737FF"/>
                </a:solidFill>
              </a:rPr>
              <a:t> </a:t>
            </a:r>
            <a:r>
              <a:rPr lang="en-US" sz="2000" dirty="0" err="1" smtClean="0">
                <a:solidFill>
                  <a:srgbClr val="3737FF"/>
                </a:solidFill>
              </a:rPr>
              <a:t>tại</a:t>
            </a:r>
            <a:r>
              <a:rPr lang="en-US" sz="2000" dirty="0" smtClean="0">
                <a:solidFill>
                  <a:srgbClr val="3737FF"/>
                </a:solidFill>
              </a:rPr>
              <a:t> </a:t>
            </a:r>
            <a:r>
              <a:rPr lang="en-US" sz="2000" i="1" dirty="0" smtClean="0">
                <a:solidFill>
                  <a:srgbClr val="3737FF"/>
                </a:solidFill>
              </a:rPr>
              <a:t>x</a:t>
            </a:r>
            <a:r>
              <a:rPr lang="en-US" sz="2000" i="1" baseline="-25000" dirty="0" smtClean="0">
                <a:solidFill>
                  <a:srgbClr val="3737FF"/>
                </a:solidFill>
              </a:rPr>
              <a:t>0</a:t>
            </a:r>
            <a:r>
              <a:rPr lang="en-US" sz="2000" dirty="0" smtClean="0">
                <a:solidFill>
                  <a:srgbClr val="3737FF"/>
                </a:solidFill>
              </a:rPr>
              <a:t>. </a:t>
            </a:r>
            <a:endParaRPr lang="en-US" sz="2000" dirty="0">
              <a:solidFill>
                <a:srgbClr val="3737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799000" y="1234281"/>
            <a:ext cx="81605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200" u="sng" dirty="0" smtClean="0">
                <a:solidFill>
                  <a:srgbClr val="7030A0"/>
                </a:solidFill>
              </a:rPr>
              <a:t>Bước 1</a:t>
            </a:r>
            <a:r>
              <a:rPr lang="vi-VN" sz="2200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vi-VN" sz="2200" dirty="0" smtClean="0">
                <a:solidFill>
                  <a:srgbClr val="3737FF"/>
                </a:solidFill>
              </a:rPr>
              <a:t>Tính </a:t>
            </a:r>
            <a:r>
              <a:rPr lang="vi-VN" sz="2200" i="1" dirty="0" smtClean="0">
                <a:solidFill>
                  <a:srgbClr val="3737FF"/>
                </a:solidFill>
              </a:rPr>
              <a:t>f(x</a:t>
            </a:r>
            <a:r>
              <a:rPr lang="vi-VN" sz="2200" i="1" baseline="-25000" dirty="0" smtClean="0">
                <a:solidFill>
                  <a:srgbClr val="3737FF"/>
                </a:solidFill>
              </a:rPr>
              <a:t>0</a:t>
            </a:r>
            <a:r>
              <a:rPr lang="vi-VN" sz="2200" i="1" dirty="0" smtClean="0">
                <a:solidFill>
                  <a:srgbClr val="3737FF"/>
                </a:solidFill>
              </a:rPr>
              <a:t>)</a:t>
            </a:r>
            <a:r>
              <a:rPr lang="en-US" sz="2200" dirty="0" smtClean="0">
                <a:solidFill>
                  <a:srgbClr val="3737FF"/>
                </a:solidFill>
              </a:rPr>
              <a:t>.</a:t>
            </a:r>
            <a:r>
              <a:rPr lang="vi-VN" sz="2200" dirty="0" smtClean="0">
                <a:solidFill>
                  <a:srgbClr val="3737FF"/>
                </a:solidFill>
              </a:rPr>
              <a:t> </a:t>
            </a:r>
            <a:endParaRPr lang="en-US" sz="2200" dirty="0" smtClean="0">
              <a:solidFill>
                <a:srgbClr val="3737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99001" y="2479794"/>
            <a:ext cx="285661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200" u="sng" dirty="0" smtClean="0">
                <a:solidFill>
                  <a:srgbClr val="7030A0"/>
                </a:solidFill>
              </a:rPr>
              <a:t>Bước 2</a:t>
            </a:r>
            <a:r>
              <a:rPr lang="vi-VN" sz="2200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vi-VN" sz="2200" dirty="0" smtClean="0">
                <a:solidFill>
                  <a:srgbClr val="3737FF"/>
                </a:solidFill>
              </a:rPr>
              <a:t>Tìm </a:t>
            </a:r>
            <a:r>
              <a:rPr lang="en-US" sz="2200" dirty="0" err="1" smtClean="0">
                <a:solidFill>
                  <a:srgbClr val="3737FF"/>
                </a:solidFill>
              </a:rPr>
              <a:t>gi</a:t>
            </a:r>
            <a:r>
              <a:rPr lang="vi-VN" sz="2200" dirty="0" smtClean="0">
                <a:solidFill>
                  <a:srgbClr val="3737FF"/>
                </a:solidFill>
              </a:rPr>
              <a:t>ới</a:t>
            </a:r>
            <a:r>
              <a:rPr lang="en-US" sz="2200" dirty="0" smtClean="0">
                <a:solidFill>
                  <a:srgbClr val="3737FF"/>
                </a:solidFill>
              </a:rPr>
              <a:t> </a:t>
            </a:r>
            <a:r>
              <a:rPr lang="en-US" sz="2200" dirty="0" err="1" smtClean="0">
                <a:solidFill>
                  <a:srgbClr val="3737FF"/>
                </a:solidFill>
              </a:rPr>
              <a:t>hạn</a:t>
            </a:r>
            <a:endParaRPr lang="en-US" sz="2200" dirty="0" smtClean="0">
              <a:solidFill>
                <a:srgbClr val="3737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027600" y="3072406"/>
            <a:ext cx="683236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200" dirty="0" smtClean="0">
                <a:solidFill>
                  <a:srgbClr val="3737FF"/>
                </a:solidFill>
              </a:rPr>
              <a:t>Giới hạn không tồn tại</a:t>
            </a:r>
            <a:r>
              <a:rPr lang="vi-VN" sz="2200" dirty="0" smtClean="0">
                <a:solidFill>
                  <a:srgbClr val="3737FF"/>
                </a:solidFill>
                <a:sym typeface="Symbol"/>
              </a:rPr>
              <a:t> </a:t>
            </a:r>
            <a:r>
              <a:rPr lang="vi-VN" sz="2200" dirty="0" smtClean="0">
                <a:solidFill>
                  <a:srgbClr val="3737FF"/>
                </a:solidFill>
              </a:rPr>
              <a:t> </a:t>
            </a:r>
            <a:r>
              <a:rPr lang="vi-VN" sz="2200" i="1" dirty="0" smtClean="0">
                <a:solidFill>
                  <a:srgbClr val="3737FF"/>
                </a:solidFill>
              </a:rPr>
              <a:t>f(x)</a:t>
            </a:r>
            <a:r>
              <a:rPr lang="vi-VN" sz="2200" dirty="0" smtClean="0">
                <a:solidFill>
                  <a:srgbClr val="3737FF"/>
                </a:solidFill>
              </a:rPr>
              <a:t> không liên tục tại </a:t>
            </a:r>
            <a:r>
              <a:rPr lang="vi-VN" sz="2200" i="1" dirty="0" smtClean="0">
                <a:solidFill>
                  <a:srgbClr val="3737FF"/>
                </a:solidFill>
              </a:rPr>
              <a:t>x</a:t>
            </a:r>
            <a:r>
              <a:rPr lang="vi-VN" sz="2200" i="1" baseline="-25000" dirty="0" smtClean="0">
                <a:solidFill>
                  <a:srgbClr val="3737FF"/>
                </a:solidFill>
              </a:rPr>
              <a:t>0</a:t>
            </a:r>
            <a:r>
              <a:rPr lang="en-US" sz="2200" dirty="0" smtClean="0">
                <a:solidFill>
                  <a:srgbClr val="3737FF"/>
                </a:solidFill>
              </a:rPr>
              <a:t>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080195" y="3470394"/>
            <a:ext cx="460094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200" dirty="0" smtClean="0">
                <a:solidFill>
                  <a:srgbClr val="3737FF"/>
                </a:solidFill>
              </a:rPr>
              <a:t>Giới hạn tồn tại </a:t>
            </a:r>
            <a:r>
              <a:rPr lang="vi-VN" sz="2200" dirty="0" smtClean="0">
                <a:solidFill>
                  <a:srgbClr val="3737FF"/>
                </a:solidFill>
                <a:sym typeface="Symbol"/>
              </a:rPr>
              <a:t></a:t>
            </a:r>
            <a:r>
              <a:rPr lang="vi-VN" sz="2200" dirty="0" smtClean="0">
                <a:solidFill>
                  <a:srgbClr val="3737FF"/>
                </a:solidFill>
              </a:rPr>
              <a:t> tiếp tục bước 3</a:t>
            </a:r>
            <a:r>
              <a:rPr lang="en-US" sz="2200" dirty="0" smtClean="0">
                <a:solidFill>
                  <a:srgbClr val="3737FF"/>
                </a:solidFill>
              </a:rPr>
              <a:t>.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799001" y="4025089"/>
            <a:ext cx="351891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200" u="sng" dirty="0" smtClean="0">
                <a:solidFill>
                  <a:srgbClr val="7030A0"/>
                </a:solidFill>
              </a:rPr>
              <a:t>Bước 3</a:t>
            </a:r>
            <a:r>
              <a:rPr lang="vi-VN" sz="2200" dirty="0" smtClean="0">
                <a:solidFill>
                  <a:schemeClr val="accent1">
                    <a:lumMod val="75000"/>
                  </a:schemeClr>
                </a:solidFill>
              </a:rPr>
              <a:t>:  </a:t>
            </a:r>
            <a:r>
              <a:rPr lang="vi-VN" sz="2200" dirty="0" smtClean="0">
                <a:solidFill>
                  <a:srgbClr val="3737FF"/>
                </a:solidFill>
              </a:rPr>
              <a:t>So sánh  </a:t>
            </a:r>
            <a:r>
              <a:rPr lang="vi-VN" sz="2200" i="1" dirty="0" smtClean="0">
                <a:solidFill>
                  <a:srgbClr val="3737FF"/>
                </a:solidFill>
              </a:rPr>
              <a:t>f(x</a:t>
            </a:r>
            <a:r>
              <a:rPr lang="vi-VN" sz="2200" i="1" baseline="-25000" dirty="0" smtClean="0">
                <a:solidFill>
                  <a:srgbClr val="3737FF"/>
                </a:solidFill>
              </a:rPr>
              <a:t>0</a:t>
            </a:r>
            <a:r>
              <a:rPr lang="vi-VN" sz="2200" i="1" dirty="0" smtClean="0">
                <a:solidFill>
                  <a:srgbClr val="3737FF"/>
                </a:solidFill>
              </a:rPr>
              <a:t>)</a:t>
            </a:r>
            <a:r>
              <a:rPr lang="vi-VN" sz="2200" dirty="0" smtClean="0">
                <a:solidFill>
                  <a:srgbClr val="3737FF"/>
                </a:solidFill>
              </a:rPr>
              <a:t> và</a:t>
            </a:r>
            <a:r>
              <a:rPr lang="en-US" sz="2200" dirty="0" smtClean="0">
                <a:solidFill>
                  <a:srgbClr val="3737FF"/>
                </a:solidFill>
              </a:rPr>
              <a:t>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161691" y="4640323"/>
            <a:ext cx="607507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3737FF"/>
                </a:solidFill>
              </a:rPr>
              <a:t> B</a:t>
            </a:r>
            <a:r>
              <a:rPr lang="vi-VN" sz="2200" dirty="0" smtClean="0">
                <a:solidFill>
                  <a:srgbClr val="3737FF"/>
                </a:solidFill>
              </a:rPr>
              <a:t>ằng nhau </a:t>
            </a:r>
            <a:r>
              <a:rPr lang="vi-VN" sz="2200" dirty="0" smtClean="0">
                <a:solidFill>
                  <a:srgbClr val="3737FF"/>
                </a:solidFill>
                <a:sym typeface="Symbol"/>
              </a:rPr>
              <a:t></a:t>
            </a:r>
            <a:r>
              <a:rPr lang="vi-VN" sz="2200" dirty="0" smtClean="0">
                <a:solidFill>
                  <a:srgbClr val="3737FF"/>
                </a:solidFill>
              </a:rPr>
              <a:t> </a:t>
            </a:r>
            <a:r>
              <a:rPr lang="vi-VN" sz="2200" i="1" dirty="0" smtClean="0">
                <a:solidFill>
                  <a:srgbClr val="3737FF"/>
                </a:solidFill>
              </a:rPr>
              <a:t>f (x</a:t>
            </a:r>
            <a:r>
              <a:rPr lang="en-US" sz="2200" i="1" dirty="0" smtClean="0">
                <a:solidFill>
                  <a:srgbClr val="3737FF"/>
                </a:solidFill>
              </a:rPr>
              <a:t>)</a:t>
            </a:r>
            <a:r>
              <a:rPr lang="en-US" sz="2200" dirty="0" smtClean="0">
                <a:solidFill>
                  <a:srgbClr val="3737FF"/>
                </a:solidFill>
              </a:rPr>
              <a:t> </a:t>
            </a:r>
            <a:r>
              <a:rPr lang="vi-VN" sz="2200" dirty="0" smtClean="0">
                <a:solidFill>
                  <a:srgbClr val="3737FF"/>
                </a:solidFill>
              </a:rPr>
              <a:t>liên tục tại </a:t>
            </a:r>
            <a:r>
              <a:rPr lang="vi-VN" sz="2200" i="1" dirty="0" smtClean="0">
                <a:solidFill>
                  <a:srgbClr val="3737FF"/>
                </a:solidFill>
              </a:rPr>
              <a:t>x</a:t>
            </a:r>
            <a:r>
              <a:rPr lang="vi-VN" sz="2200" i="1" baseline="-25000" dirty="0" smtClean="0">
                <a:solidFill>
                  <a:srgbClr val="3737FF"/>
                </a:solidFill>
              </a:rPr>
              <a:t>0</a:t>
            </a:r>
            <a:r>
              <a:rPr lang="en-US" sz="2200" dirty="0" smtClean="0">
                <a:solidFill>
                  <a:srgbClr val="3737FF"/>
                </a:solidFill>
              </a:rPr>
              <a:t>.</a:t>
            </a:r>
            <a:r>
              <a:rPr lang="vi-VN" sz="2200" dirty="0" smtClean="0">
                <a:solidFill>
                  <a:srgbClr val="3737FF"/>
                </a:solidFill>
              </a:rPr>
              <a:t> </a:t>
            </a:r>
            <a:endParaRPr lang="en-US" sz="2200" dirty="0">
              <a:solidFill>
                <a:srgbClr val="3737FF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980346" y="2047286"/>
            <a:ext cx="431720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200" i="1" dirty="0" smtClean="0">
                <a:solidFill>
                  <a:srgbClr val="3737FF"/>
                </a:solidFill>
              </a:rPr>
              <a:t>f(x</a:t>
            </a:r>
            <a:r>
              <a:rPr lang="vi-VN" sz="2200" i="1" baseline="-25000" dirty="0" smtClean="0">
                <a:solidFill>
                  <a:srgbClr val="3737FF"/>
                </a:solidFill>
              </a:rPr>
              <a:t>0</a:t>
            </a:r>
            <a:r>
              <a:rPr lang="vi-VN" sz="2200" i="1" dirty="0" smtClean="0">
                <a:solidFill>
                  <a:srgbClr val="3737FF"/>
                </a:solidFill>
              </a:rPr>
              <a:t>)</a:t>
            </a:r>
            <a:r>
              <a:rPr lang="vi-VN" sz="2200" dirty="0" smtClean="0">
                <a:solidFill>
                  <a:srgbClr val="3737FF"/>
                </a:solidFill>
              </a:rPr>
              <a:t> xác định </a:t>
            </a:r>
            <a:r>
              <a:rPr lang="vi-VN" sz="2200" dirty="0" smtClean="0">
                <a:solidFill>
                  <a:srgbClr val="3737FF"/>
                </a:solidFill>
                <a:sym typeface="Symbol"/>
              </a:rPr>
              <a:t></a:t>
            </a:r>
            <a:r>
              <a:rPr lang="vi-VN" sz="2200" dirty="0" smtClean="0">
                <a:solidFill>
                  <a:srgbClr val="3737FF"/>
                </a:solidFill>
              </a:rPr>
              <a:t>  tiếp tục bước 2</a:t>
            </a:r>
            <a:r>
              <a:rPr lang="en-US" sz="2200" dirty="0" smtClean="0">
                <a:solidFill>
                  <a:srgbClr val="3737FF"/>
                </a:solidFill>
              </a:rPr>
              <a:t>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980346" y="1642692"/>
            <a:ext cx="81605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200" i="1" dirty="0" smtClean="0">
                <a:solidFill>
                  <a:srgbClr val="3737FF"/>
                </a:solidFill>
              </a:rPr>
              <a:t>f(x</a:t>
            </a:r>
            <a:r>
              <a:rPr lang="vi-VN" sz="2200" i="1" baseline="-25000" dirty="0" smtClean="0">
                <a:solidFill>
                  <a:srgbClr val="3737FF"/>
                </a:solidFill>
              </a:rPr>
              <a:t>0</a:t>
            </a:r>
            <a:r>
              <a:rPr lang="vi-VN" sz="2200" i="1" dirty="0" smtClean="0">
                <a:solidFill>
                  <a:srgbClr val="3737FF"/>
                </a:solidFill>
              </a:rPr>
              <a:t>) </a:t>
            </a:r>
            <a:r>
              <a:rPr lang="vi-VN" sz="2200" dirty="0" smtClean="0">
                <a:solidFill>
                  <a:srgbClr val="3737FF"/>
                </a:solidFill>
              </a:rPr>
              <a:t>không xác định </a:t>
            </a:r>
            <a:r>
              <a:rPr lang="vi-VN" sz="2200" dirty="0" smtClean="0">
                <a:solidFill>
                  <a:srgbClr val="3737FF"/>
                </a:solidFill>
                <a:sym typeface="Symbol"/>
              </a:rPr>
              <a:t></a:t>
            </a:r>
            <a:r>
              <a:rPr lang="vi-VN" sz="2200" dirty="0" smtClean="0">
                <a:solidFill>
                  <a:srgbClr val="3737FF"/>
                </a:solidFill>
              </a:rPr>
              <a:t> </a:t>
            </a:r>
            <a:r>
              <a:rPr lang="vi-VN" sz="2200" i="1" dirty="0" smtClean="0">
                <a:solidFill>
                  <a:srgbClr val="3737FF"/>
                </a:solidFill>
              </a:rPr>
              <a:t>f (x) </a:t>
            </a:r>
            <a:r>
              <a:rPr lang="vi-VN" sz="2200" dirty="0" smtClean="0">
                <a:solidFill>
                  <a:srgbClr val="3737FF"/>
                </a:solidFill>
              </a:rPr>
              <a:t>không liên tục tại </a:t>
            </a:r>
            <a:r>
              <a:rPr lang="vi-VN" sz="2200" i="1" dirty="0" smtClean="0">
                <a:solidFill>
                  <a:srgbClr val="3737FF"/>
                </a:solidFill>
              </a:rPr>
              <a:t>x</a:t>
            </a:r>
            <a:r>
              <a:rPr lang="vi-VN" sz="2200" i="1" baseline="-25000" dirty="0" smtClean="0">
                <a:solidFill>
                  <a:srgbClr val="3737FF"/>
                </a:solidFill>
              </a:rPr>
              <a:t>0</a:t>
            </a:r>
            <a:r>
              <a:rPr lang="vi-VN" sz="2200" dirty="0" smtClean="0">
                <a:solidFill>
                  <a:srgbClr val="3737FF"/>
                </a:solidFill>
              </a:rPr>
              <a:t> </a:t>
            </a:r>
            <a:r>
              <a:rPr lang="en-US" sz="2200" dirty="0" smtClean="0">
                <a:solidFill>
                  <a:srgbClr val="3737FF"/>
                </a:solidFill>
              </a:rPr>
              <a:t>.</a:t>
            </a:r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411162" y="2224881"/>
          <a:ext cx="2003173" cy="682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7" name="Equation" r:id="rId9" imgW="1244520" imgH="342720" progId="Equation.DSMT4">
                  <p:embed/>
                </p:oleObj>
              </mc:Choice>
              <mc:Fallback>
                <p:oleObj name="Equation" r:id="rId9" imgW="1244520" imgH="3427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162" y="2224881"/>
                        <a:ext cx="2003173" cy="6823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41"/>
          <p:cNvSpPr/>
          <p:nvPr/>
        </p:nvSpPr>
        <p:spPr>
          <a:xfrm>
            <a:off x="106362" y="1539081"/>
            <a:ext cx="2514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dirty="0" err="1" smtClean="0">
                <a:solidFill>
                  <a:srgbClr val="3737FF"/>
                </a:solidFill>
              </a:rPr>
              <a:t>Hàm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số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i="1" dirty="0" smtClean="0">
                <a:solidFill>
                  <a:srgbClr val="3737FF"/>
                </a:solidFill>
              </a:rPr>
              <a:t>f(x)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được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gọi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là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b="1" dirty="0" err="1" smtClean="0">
                <a:solidFill>
                  <a:srgbClr val="3737FF"/>
                </a:solidFill>
              </a:rPr>
              <a:t>liên</a:t>
            </a:r>
            <a:r>
              <a:rPr lang="en-US" sz="1900" b="1" dirty="0" smtClean="0">
                <a:solidFill>
                  <a:srgbClr val="3737FF"/>
                </a:solidFill>
              </a:rPr>
              <a:t> </a:t>
            </a:r>
            <a:r>
              <a:rPr lang="en-US" sz="1900" b="1" dirty="0" err="1" smtClean="0">
                <a:solidFill>
                  <a:srgbClr val="3737FF"/>
                </a:solidFill>
              </a:rPr>
              <a:t>tục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tại</a:t>
            </a:r>
            <a:r>
              <a:rPr lang="en-US" sz="1900" dirty="0" smtClean="0">
                <a:solidFill>
                  <a:srgbClr val="3737FF"/>
                </a:solidFill>
              </a:rPr>
              <a:t>  x</a:t>
            </a:r>
            <a:r>
              <a:rPr lang="en-US" sz="1900" baseline="-25000" dirty="0" smtClean="0">
                <a:solidFill>
                  <a:srgbClr val="3737FF"/>
                </a:solidFill>
              </a:rPr>
              <a:t>0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r>
              <a:rPr lang="en-US" sz="1900" dirty="0" err="1" smtClean="0">
                <a:solidFill>
                  <a:srgbClr val="3737FF"/>
                </a:solidFill>
              </a:rPr>
              <a:t>nếu</a:t>
            </a:r>
            <a:r>
              <a:rPr lang="en-US" sz="1900" dirty="0" smtClean="0">
                <a:solidFill>
                  <a:srgbClr val="3737FF"/>
                </a:solidFill>
              </a:rPr>
              <a:t> </a:t>
            </a:r>
            <a:endParaRPr lang="en-US" sz="1900" dirty="0"/>
          </a:p>
        </p:txBody>
      </p:sp>
      <p:pic>
        <p:nvPicPr>
          <p:cNvPr id="43" name="Picture 7" descr="noidu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516872"/>
            <a:ext cx="2697162" cy="41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37"/>
          <p:cNvSpPr txBox="1"/>
          <p:nvPr/>
        </p:nvSpPr>
        <p:spPr>
          <a:xfrm>
            <a:off x="0" y="1005681"/>
            <a:ext cx="2620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I. HÀM SỐ LIÊN TỤC TẠI MỘT ĐIỂM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4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7478</TotalTime>
  <Words>3078</Words>
  <Application>Microsoft Office PowerPoint</Application>
  <PresentationFormat>Custom</PresentationFormat>
  <Paragraphs>334</Paragraphs>
  <Slides>27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Default Design</vt:lpstr>
      <vt:lpstr>Equation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Phạm Đỗ Hải</dc:creator>
  <cp:lastModifiedBy>Administrator</cp:lastModifiedBy>
  <cp:revision>652</cp:revision>
  <dcterms:created xsi:type="dcterms:W3CDTF">2010-01-13T11:15:29Z</dcterms:created>
  <dcterms:modified xsi:type="dcterms:W3CDTF">2019-04-14T08:58:38Z</dcterms:modified>
</cp:coreProperties>
</file>