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4" r:id="rId2"/>
    <p:sldId id="261" r:id="rId3"/>
    <p:sldId id="260" r:id="rId4"/>
    <p:sldId id="262" r:id="rId5"/>
    <p:sldId id="263" r:id="rId6"/>
    <p:sldId id="273" r:id="rId7"/>
    <p:sldId id="265" r:id="rId8"/>
    <p:sldId id="275" r:id="rId9"/>
    <p:sldId id="257" r:id="rId10"/>
    <p:sldId id="271" r:id="rId11"/>
    <p:sldId id="268" r:id="rId12"/>
    <p:sldId id="272" r:id="rId13"/>
    <p:sldId id="258" r:id="rId14"/>
    <p:sldId id="270" r:id="rId15"/>
    <p:sldId id="267" r:id="rId16"/>
    <p:sldId id="26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D6FA2-72FD-4194-B4E5-D97FDE36CE01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CBB79-4B7E-4523-B402-0F54A99D2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1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89084-FC33-46E7-9FA4-53FADC188AA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76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89084-FC33-46E7-9FA4-53FADC188AA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76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89084-FC33-46E7-9FA4-53FADC188AA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76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89084-FC33-46E7-9FA4-53FADC188AA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76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89084-FC33-46E7-9FA4-53FADC188AA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76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89084-FC33-46E7-9FA4-53FADC188AA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76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89084-FC33-46E7-9FA4-53FADC188AA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76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2CDE-63BA-4E69-A9D4-E9EED1E6EFCA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E53D-70D1-481B-931C-1D76D3EAB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07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2CDE-63BA-4E69-A9D4-E9EED1E6EFCA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E53D-70D1-481B-931C-1D76D3EAB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80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2CDE-63BA-4E69-A9D4-E9EED1E6EFCA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E53D-70D1-481B-931C-1D76D3EAB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46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2CDE-63BA-4E69-A9D4-E9EED1E6EFCA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E53D-70D1-481B-931C-1D76D3EAB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70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2CDE-63BA-4E69-A9D4-E9EED1E6EFCA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E53D-70D1-481B-931C-1D76D3EAB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66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2CDE-63BA-4E69-A9D4-E9EED1E6EFCA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E53D-70D1-481B-931C-1D76D3EAB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80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2CDE-63BA-4E69-A9D4-E9EED1E6EFCA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E53D-70D1-481B-931C-1D76D3EAB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64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2CDE-63BA-4E69-A9D4-E9EED1E6EFCA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E53D-70D1-481B-931C-1D76D3EAB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2CDE-63BA-4E69-A9D4-E9EED1E6EFCA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E53D-70D1-481B-931C-1D76D3EAB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2CDE-63BA-4E69-A9D4-E9EED1E6EFCA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E53D-70D1-481B-931C-1D76D3EAB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2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2CDE-63BA-4E69-A9D4-E9EED1E6EFCA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E53D-70D1-481B-931C-1D76D3EAB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3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42CDE-63BA-4E69-A9D4-E9EED1E6EFCA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0E53D-70D1-481B-931C-1D76D3EAB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2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10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52600" y="457052"/>
            <a:ext cx="762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840E02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UNIT 14: THE WORLD CUP</a:t>
            </a:r>
          </a:p>
          <a:p>
            <a:r>
              <a:rPr lang="en-US" sz="2800" b="1" dirty="0">
                <a:solidFill>
                  <a:srgbClr val="840E02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840E02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B. SPEAKING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1376522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Task 1: 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809101"/>
              </p:ext>
            </p:extLst>
          </p:nvPr>
        </p:nvGraphicFramePr>
        <p:xfrm>
          <a:off x="152400" y="2209800"/>
          <a:ext cx="8839200" cy="449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/>
                <a:gridCol w="4419600"/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8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Conversation 1</a:t>
                      </a:r>
                      <a:endParaRPr lang="en-US" dirty="0">
                        <a:solidFill>
                          <a:srgbClr val="8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8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Conversation 2   </a:t>
                      </a:r>
                      <a:endParaRPr lang="en-US" dirty="0">
                        <a:solidFill>
                          <a:srgbClr val="8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171700">
                <a:tc>
                  <a:txBody>
                    <a:bodyPr/>
                    <a:lstStyle/>
                    <a:p>
                      <a:r>
                        <a:rPr lang="en-US" sz="2200" i="0" kern="1200" dirty="0" smtClean="0"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A: Where and when was the first World Cup held?</a:t>
                      </a:r>
                    </a:p>
                    <a:p>
                      <a:r>
                        <a:rPr lang="en-US" sz="2200" i="0" kern="1200" dirty="0" smtClean="0"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B: It was held in Uruguay in 1930</a:t>
                      </a:r>
                    </a:p>
                    <a:p>
                      <a:r>
                        <a:rPr lang="en-US" sz="2200" i="0" kern="1200" dirty="0" smtClean="0"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A: Which teams played in the final match?</a:t>
                      </a:r>
                    </a:p>
                    <a:p>
                      <a:r>
                        <a:rPr lang="en-US" sz="2200" i="0" kern="1200" dirty="0" smtClean="0"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B: Uruguay and Argentina</a:t>
                      </a:r>
                    </a:p>
                    <a:p>
                      <a:r>
                        <a:rPr lang="en-US" sz="2200" i="0" kern="1200" dirty="0" smtClean="0"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A: Which team became the champion?</a:t>
                      </a:r>
                    </a:p>
                    <a:p>
                      <a:r>
                        <a:rPr lang="en-US" sz="2200" i="0" kern="1200" dirty="0" smtClean="0"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B: Uruguay</a:t>
                      </a:r>
                    </a:p>
                    <a:p>
                      <a:r>
                        <a:rPr lang="en-US" sz="2200" i="0" kern="1200" dirty="0" smtClean="0"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A: What was the score of the match?</a:t>
                      </a:r>
                    </a:p>
                    <a:p>
                      <a:r>
                        <a:rPr lang="en-US" sz="2200" i="0" kern="1200" dirty="0" smtClean="0"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B: 4-2</a:t>
                      </a:r>
                      <a:endParaRPr lang="en-US" sz="2200" i="0" kern="1200" dirty="0"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0" dirty="0" smtClean="0"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A: Where and when was the twenty-first</a:t>
                      </a:r>
                      <a:r>
                        <a:rPr lang="en-US" sz="2200" i="0" baseline="0" dirty="0" smtClean="0"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200" i="0" dirty="0" smtClean="0"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World Cup held?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0" dirty="0" smtClean="0"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B: It was held in Russia in 2018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0" dirty="0" smtClean="0"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A: Which teams played in the final match?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0" dirty="0" smtClean="0"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B: France and </a:t>
                      </a:r>
                      <a:r>
                        <a:rPr lang="en-US" sz="2200" i="0" baseline="0" dirty="0" smtClean="0"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Croatia</a:t>
                      </a:r>
                      <a:endParaRPr lang="en-US" sz="2200" i="0" dirty="0" smtClean="0"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0" dirty="0" smtClean="0"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A: Which team became the champion?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0" dirty="0" smtClean="0"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B: France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0" dirty="0" smtClean="0"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A: What was the score of the match?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i="0" dirty="0" smtClean="0"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B: 4-2</a:t>
                      </a:r>
                    </a:p>
                    <a:p>
                      <a:endParaRPr lang="en-US" sz="2200" i="0" dirty="0">
                        <a:solidFill>
                          <a:srgbClr val="8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8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52600" y="685800"/>
            <a:ext cx="762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840E02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UNIT 14: THE WORLD CUP</a:t>
            </a:r>
          </a:p>
          <a:p>
            <a:r>
              <a:rPr lang="en-US" sz="2800" b="1" dirty="0">
                <a:solidFill>
                  <a:srgbClr val="840E02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840E02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B. SPEAKING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981200"/>
            <a:ext cx="9677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8200" y="1290935"/>
            <a:ext cx="12175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Task 1: </a:t>
            </a:r>
          </a:p>
        </p:txBody>
      </p:sp>
    </p:spTree>
    <p:extLst>
      <p:ext uri="{BB962C8B-B14F-4D97-AF65-F5344CB8AC3E}">
        <p14:creationId xmlns:p14="http://schemas.microsoft.com/office/powerpoint/2010/main" val="342359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52600" y="457200"/>
            <a:ext cx="762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840E02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UNIT 14: THE WORLD CUP</a:t>
            </a:r>
          </a:p>
          <a:p>
            <a:r>
              <a:rPr lang="en-US" sz="2800" b="1" dirty="0">
                <a:solidFill>
                  <a:srgbClr val="840E02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840E02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B. SPEAKING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2400048"/>
            <a:ext cx="8534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A: Where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and when was the 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first World Cup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held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B: It was held in Uruguay in 1930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A: Which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teams played in the final match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B: Uruguay and Argentina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A: Which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team became the champion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B: Uruguay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A: What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was the score of the match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B: 4-2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464626" y="2514600"/>
            <a:ext cx="945573" cy="457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times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13412" y="3002972"/>
            <a:ext cx="1158588" cy="6546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Host country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37412" y="3101685"/>
            <a:ext cx="945573" cy="457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Year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52600" y="4184073"/>
            <a:ext cx="1066800" cy="4712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Winner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13412" y="4146198"/>
            <a:ext cx="1295400" cy="509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Runner-up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52600" y="5257800"/>
            <a:ext cx="1066800" cy="4712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Winner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76400" y="6386795"/>
            <a:ext cx="1066800" cy="4712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Score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1395596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Task 2: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53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52600" y="457200"/>
            <a:ext cx="762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840E02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UNIT 14: THE WORLD CUP</a:t>
            </a:r>
          </a:p>
          <a:p>
            <a:r>
              <a:rPr lang="en-US" sz="2800" b="1" dirty="0">
                <a:solidFill>
                  <a:srgbClr val="840E02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840E02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B. SPEAKING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0100" y="1297862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Task 3: 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" y="2057400"/>
            <a:ext cx="9144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180270"/>
              </p:ext>
            </p:extLst>
          </p:nvPr>
        </p:nvGraphicFramePr>
        <p:xfrm>
          <a:off x="0" y="5930265"/>
          <a:ext cx="9199416" cy="89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3236"/>
                <a:gridCol w="1533236"/>
                <a:gridCol w="1533236"/>
                <a:gridCol w="1533236"/>
                <a:gridCol w="1533236"/>
                <a:gridCol w="1533236"/>
              </a:tblGrid>
              <a:tr h="1428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Times 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Year 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Host</a:t>
                      </a:r>
                      <a:r>
                        <a:rPr lang="en-US" baseline="0" dirty="0" smtClean="0">
                          <a:solidFill>
                            <a:srgbClr val="002060"/>
                          </a:solidFill>
                        </a:rPr>
                        <a:t> country 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Winner</a:t>
                      </a:r>
                      <a:r>
                        <a:rPr lang="en-US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Score 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Runner-up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1930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Uruguay</a:t>
                      </a:r>
                      <a:r>
                        <a:rPr lang="en-US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Uruguay</a:t>
                      </a:r>
                      <a:r>
                        <a:rPr lang="en-US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4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- </a:t>
                      </a:r>
                      <a:r>
                        <a:rPr lang="en-US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en-US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Argentina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en-US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0054" y="2896106"/>
            <a:ext cx="43295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first World Cup was held in Uruguay in 1930. The final match was between Uruguay and Argentina. Uruguay defeated Argentina by 4-2 to win the trophy.</a:t>
            </a:r>
          </a:p>
          <a:p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en-US" sz="24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86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52600" y="685800"/>
            <a:ext cx="762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840E02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UNIT 14: THE WORLD CUP</a:t>
            </a:r>
          </a:p>
          <a:p>
            <a:r>
              <a:rPr lang="en-US" sz="2800" b="1" dirty="0">
                <a:solidFill>
                  <a:srgbClr val="840E02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840E02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B. SPEAKING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0100" y="1297862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Task 3: 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8839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437717"/>
              </p:ext>
            </p:extLst>
          </p:nvPr>
        </p:nvGraphicFramePr>
        <p:xfrm>
          <a:off x="1" y="6076604"/>
          <a:ext cx="9157853" cy="781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8879"/>
                <a:gridCol w="1569606"/>
                <a:gridCol w="1569606"/>
                <a:gridCol w="1569606"/>
                <a:gridCol w="1569606"/>
                <a:gridCol w="1240550"/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Times 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Year 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Host</a:t>
                      </a:r>
                      <a:r>
                        <a:rPr lang="en-US" baseline="0" dirty="0" smtClean="0">
                          <a:solidFill>
                            <a:srgbClr val="002060"/>
                          </a:solidFill>
                        </a:rPr>
                        <a:t> country 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Winner</a:t>
                      </a:r>
                      <a:r>
                        <a:rPr lang="en-US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Score 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Runner-up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</a:tr>
              <a:tr h="41563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21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2018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>
                          <a:solidFill>
                            <a:srgbClr val="002060"/>
                          </a:solidFill>
                        </a:rPr>
                        <a:t>Russia  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France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4</a:t>
                      </a:r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 - </a:t>
                      </a:r>
                      <a:r>
                        <a:rPr lang="en-US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en-US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Croatia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en-US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4636" y="2819400"/>
            <a:ext cx="50707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The twenty-first World Cup took place in Russia in 2018. The two teams playing in the final match were France and Croatia. The score of the match was 4-2. Croatia lost the match to France by two points. The trophy was awarded to France and Croatia became the runner-up.</a:t>
            </a:r>
          </a:p>
        </p:txBody>
      </p:sp>
    </p:spTree>
    <p:extLst>
      <p:ext uri="{BB962C8B-B14F-4D97-AF65-F5344CB8AC3E}">
        <p14:creationId xmlns:p14="http://schemas.microsoft.com/office/powerpoint/2010/main" val="15325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52600" y="685800"/>
            <a:ext cx="762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840E02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UNIT 14: THE WORLD CUP</a:t>
            </a:r>
          </a:p>
          <a:p>
            <a:r>
              <a:rPr lang="en-US" sz="2800" b="1" dirty="0">
                <a:solidFill>
                  <a:srgbClr val="840E02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840E02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B. SPEAKING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558535"/>
              </p:ext>
            </p:extLst>
          </p:nvPr>
        </p:nvGraphicFramePr>
        <p:xfrm>
          <a:off x="152400" y="2362201"/>
          <a:ext cx="8915400" cy="4267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1143000"/>
                <a:gridCol w="1828800"/>
                <a:gridCol w="1524000"/>
                <a:gridCol w="1600200"/>
                <a:gridCol w="1828800"/>
              </a:tblGrid>
              <a:tr h="674367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>
                          <a:latin typeface="Times New Roman" pitchFamily="18" charset="0"/>
                          <a:cs typeface="Times New Roman" pitchFamily="18" charset="0"/>
                        </a:rPr>
                        <a:t>Times </a:t>
                      </a:r>
                      <a:endParaRPr lang="en-US" sz="2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>
                          <a:latin typeface="Times New Roman" pitchFamily="18" charset="0"/>
                          <a:cs typeface="Times New Roman" pitchFamily="18" charset="0"/>
                        </a:rPr>
                        <a:t>Years</a:t>
                      </a:r>
                      <a:endParaRPr lang="en-US" sz="2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>
                          <a:latin typeface="Times New Roman" pitchFamily="18" charset="0"/>
                          <a:cs typeface="Times New Roman" pitchFamily="18" charset="0"/>
                        </a:rPr>
                        <a:t>Host</a:t>
                      </a:r>
                      <a:r>
                        <a:rPr lang="en-US" sz="2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country </a:t>
                      </a:r>
                      <a:endParaRPr lang="en-US" sz="2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>
                          <a:latin typeface="Times New Roman" pitchFamily="18" charset="0"/>
                          <a:cs typeface="Times New Roman" pitchFamily="18" charset="0"/>
                        </a:rPr>
                        <a:t>Winner</a:t>
                      </a:r>
                      <a:r>
                        <a:rPr lang="en-US" sz="2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>
                          <a:latin typeface="Times New Roman" pitchFamily="18" charset="0"/>
                          <a:cs typeface="Times New Roman" pitchFamily="18" charset="0"/>
                        </a:rPr>
                        <a:t>Score </a:t>
                      </a:r>
                      <a:endParaRPr lang="en-US" sz="2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>
                          <a:latin typeface="Times New Roman" pitchFamily="18" charset="0"/>
                          <a:cs typeface="Times New Roman" pitchFamily="18" charset="0"/>
                        </a:rPr>
                        <a:t>Runner-up</a:t>
                      </a:r>
                      <a:endParaRPr lang="en-US" sz="2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264440"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en-US" sz="2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2006</a:t>
                      </a:r>
                      <a:endParaRPr lang="en-US" sz="2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Germany</a:t>
                      </a:r>
                      <a:r>
                        <a:rPr lang="en-US" sz="23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Italy</a:t>
                      </a:r>
                      <a:r>
                        <a:rPr lang="en-US" sz="2300" b="1" dirty="0" smtClean="0">
                          <a:solidFill>
                            <a:srgbClr val="8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300" b="1" dirty="0">
                        <a:solidFill>
                          <a:srgbClr val="8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2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23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algn="ctr"/>
                      <a:r>
                        <a:rPr lang="en-US" sz="2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(Penalty shoot-out)</a:t>
                      </a:r>
                      <a:endParaRPr lang="en-US" sz="2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France </a:t>
                      </a:r>
                      <a:endParaRPr lang="en-US" sz="23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164196"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en-US" sz="2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  <a:endParaRPr lang="en-US" sz="2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South Africa</a:t>
                      </a:r>
                      <a:r>
                        <a:rPr lang="en-US" sz="23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Spain</a:t>
                      </a:r>
                      <a:r>
                        <a:rPr lang="en-US" sz="2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23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23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Netherlands </a:t>
                      </a:r>
                      <a:endParaRPr lang="en-US" sz="23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164196"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en-US" sz="2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en-US" sz="2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Brazil </a:t>
                      </a:r>
                      <a:endParaRPr lang="en-US" sz="2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Germany</a:t>
                      </a:r>
                      <a:r>
                        <a:rPr lang="en-US" sz="2300" b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3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3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23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23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Argentina</a:t>
                      </a:r>
                      <a:r>
                        <a:rPr lang="en-US" sz="23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3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355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52600" y="685800"/>
            <a:ext cx="762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840E02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UNIT 14: THE WORLD CUP</a:t>
            </a:r>
          </a:p>
          <a:p>
            <a:r>
              <a:rPr lang="en-US" sz="2800" b="1" dirty="0">
                <a:solidFill>
                  <a:srgbClr val="840E02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840E02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B. SPEAKING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88392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1371600"/>
            <a:ext cx="152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Homework </a:t>
            </a:r>
            <a:endParaRPr lang="en-US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571500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Write a paragraph about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your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favourite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World Cup tournament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95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52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31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37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228600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THE FINAL MATCH</a:t>
            </a:r>
            <a:endParaRPr lang="en-US" sz="36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88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07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67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359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45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"/>
            <a:ext cx="9144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46421"/>
            <a:ext cx="4156364" cy="21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6066"/>
            <a:ext cx="48768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56066"/>
            <a:ext cx="4003964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" y="4746421"/>
            <a:ext cx="4710545" cy="2125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2256066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21</a:t>
            </a:r>
            <a:r>
              <a:rPr lang="en-US" sz="4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World Cup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15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" y="2126673"/>
            <a:ext cx="8686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840E02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UNIT 14: THE WORLD CUP</a:t>
            </a:r>
          </a:p>
          <a:p>
            <a:pPr algn="ctr"/>
            <a:r>
              <a:rPr lang="en-US" sz="4800" b="1" dirty="0" smtClean="0">
                <a:solidFill>
                  <a:srgbClr val="840E02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B. SPEAKING</a:t>
            </a:r>
            <a:endParaRPr lang="en-US" sz="4800" b="1" dirty="0">
              <a:solidFill>
                <a:srgbClr val="840E02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84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1F1F1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1F1F1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403</Words>
  <Application>Microsoft Office PowerPoint</Application>
  <PresentationFormat>On-screen Show (4:3)</PresentationFormat>
  <Paragraphs>118</Paragraphs>
  <Slides>16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29</cp:revision>
  <dcterms:created xsi:type="dcterms:W3CDTF">2019-03-21T22:11:15Z</dcterms:created>
  <dcterms:modified xsi:type="dcterms:W3CDTF">2019-04-09T22:21:22Z</dcterms:modified>
</cp:coreProperties>
</file>