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2" r:id="rId5"/>
    <p:sldId id="263" r:id="rId6"/>
    <p:sldId id="258" r:id="rId7"/>
    <p:sldId id="265" r:id="rId8"/>
    <p:sldId id="266" r:id="rId9"/>
  </p:sldIdLst>
  <p:sldSz cx="9144000" cy="6858000" type="screen4x3"/>
  <p:notesSz cx="6858000" cy="9144000"/>
  <p:custShowLst>
    <p:custShow name="Custom Show 1" id="0">
      <p:sldLst>
        <p:sld r:id="rId2"/>
        <p:sld r:id="rId7"/>
      </p:sldLst>
    </p:custShow>
  </p:custShow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11DB-5459-415F-8839-A24587EF62CD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19F4B-A2EA-4F4A-BCD7-543E0023A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19F4B-A2EA-4F4A-BCD7-543E0023AB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F9CA-BBCA-43ED-8A2D-E3E216E6C16C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EFF5-785D-4CDB-BC85-1F348AB15AB3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A52C-E785-4FFD-8AE5-788F15FA0A0C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D725-0218-403D-B2E2-2AE6728DA74D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9F67-5739-415F-AAB6-4394B8415FB4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30CC-F3AA-4ACB-90E0-A70481A9FD81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D303-232D-4AC0-AACC-2F8B1C56380B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2878-C6DD-4C9D-BD60-DDCD025ECB55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FD8D-BC29-4FD8-83A1-5C4DA2AA6A04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3BDD-F166-496D-AA0F-FF96D3EA5875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0BF3-D074-40CF-9C3B-8B690A82E277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D657-0E8A-4048-A244-A8EAA7ACC9E3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5162-B627-4EB1-B64D-69860B905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-hinh-nen-powerpoint-ve-moi-truong-cuc-chat-cho-bai-thuyet-trinh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0684" y="2667000"/>
            <a:ext cx="42226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Nhóm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3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A374-F8DE-4017-8165-ED097C7E20B7}" type="datetime1">
              <a:rPr lang="en-US" smtClean="0"/>
              <a:pPr/>
              <a:t>3/3/2019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77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769" y="3352800"/>
            <a:ext cx="4419831" cy="234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419600" y="5943600"/>
            <a:ext cx="4724400" cy="6858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91200"/>
            <a:ext cx="434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FC6E-7D37-400E-A42C-6301BEDC75D5}" type="datetime1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720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343400" cy="237210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3" name="Picture 5" descr="14047e7f4bfb1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3733800" cy="4242955"/>
          </a:xfrm>
          <a:prstGeom prst="rect">
            <a:avLst/>
          </a:prstGeom>
          <a:noFill/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553200" y="1120914"/>
            <a:ext cx="2438400" cy="707886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638800"/>
            <a:ext cx="43434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SV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nửa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ubtitle 9"/>
          <p:cNvSpPr txBox="1">
            <a:spLocks/>
          </p:cNvSpPr>
          <p:nvPr/>
        </p:nvSpPr>
        <p:spPr>
          <a:xfrm>
            <a:off x="4419600" y="5791200"/>
            <a:ext cx="4724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tơ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SV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D725-0218-403D-B2E2-2AE6728DA74D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57200"/>
            <a:ext cx="29718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9144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9"/>
          <p:cNvSpPr txBox="1">
            <a:spLocks/>
          </p:cNvSpPr>
          <p:nvPr/>
        </p:nvSpPr>
        <p:spPr>
          <a:xfrm>
            <a:off x="1828800" y="3200400"/>
            <a:ext cx="4267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D725-0218-403D-B2E2-2AE6728DA74D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racunculus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4038600"/>
            <a:ext cx="3352800" cy="2035915"/>
          </a:xfrm>
        </p:spPr>
      </p:pic>
      <p:pic>
        <p:nvPicPr>
          <p:cNvPr id="8" name="Picture 5" descr="dracunculus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4114800"/>
            <a:ext cx="3226733" cy="1981200"/>
          </a:xfrm>
          <a:noFill/>
          <a:ln/>
        </p:spPr>
      </p:pic>
      <p:sp>
        <p:nvSpPr>
          <p:cNvPr id="10" name="Rectangle 9"/>
          <p:cNvSpPr/>
          <p:nvPr/>
        </p:nvSpPr>
        <p:spPr>
          <a:xfrm>
            <a:off x="2895600" y="6248400"/>
            <a:ext cx="396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Desktop\Noikysinh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114425"/>
            <a:ext cx="4495800" cy="231457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429000" y="3505200"/>
            <a:ext cx="304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350" y="457200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D725-0218-403D-B2E2-2AE6728DA74D}" type="datetime1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 descr="180px-Common_jassid_nymphs_and_ants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3620654" cy="2133599"/>
          </a:xfrm>
          <a:prstGeom prst="rect">
            <a:avLst/>
          </a:prstGeom>
          <a:noFill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495800" y="3200400"/>
            <a:ext cx="4343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Bọ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76800" y="6248400"/>
            <a:ext cx="3505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rệp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cay truc dao- con r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4191000" cy="2362200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mosqui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066800"/>
            <a:ext cx="3250588" cy="2514600"/>
          </a:xfrm>
          <a:ln/>
        </p:spPr>
      </p:pic>
      <p:pic>
        <p:nvPicPr>
          <p:cNvPr id="13" name="Picture 5" descr="mosquit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85800" y="3643312"/>
            <a:ext cx="3276600" cy="2452688"/>
          </a:xfr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71600" y="6249987"/>
            <a:ext cx="1981200" cy="430887"/>
          </a:xfrm>
          <a:prstGeom prst="rect">
            <a:avLst/>
          </a:prstGeom>
          <a:solidFill>
            <a:srgbClr val="FF9900">
              <a:alpha val="5000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350" y="457200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4DA1-7446-4ADA-AC2C-C9AEB95EDF49}" type="datetime1">
              <a:rPr lang="en-US" smtClean="0"/>
              <a:pPr/>
              <a:t>3/3/2019</a:t>
            </a:fld>
            <a:endParaRPr lang="en-US"/>
          </a:p>
        </p:txBody>
      </p:sp>
      <p:pic>
        <p:nvPicPr>
          <p:cNvPr id="7" name="Picture 6" descr="hinh-nen-powerpoint-don-gian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572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11430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gây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0" y="2209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4DA1-7446-4ADA-AC2C-C9AEB95EDF49}" type="datetime1">
              <a:rPr lang="en-US" smtClean="0"/>
              <a:pPr/>
              <a:t>3/3/2019</a:t>
            </a:fld>
            <a:endParaRPr lang="en-US"/>
          </a:p>
        </p:txBody>
      </p:sp>
      <p:pic>
        <p:nvPicPr>
          <p:cNvPr id="7" name="Picture 6" descr="hinh-nen-powerpoint-don-gian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C:\Documents and Settings\Admin\Desktop\tỏ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3581400" cy="3429000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Desktop\thủy dương m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5486400" cy="4648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486400" y="4743271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5162-B627-4EB1-B64D-69860B9059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4DA1-7446-4ADA-AC2C-C9AEB95EDF49}" type="datetime1">
              <a:rPr lang="en-US" smtClean="0"/>
              <a:pPr/>
              <a:t>3/3/2019</a:t>
            </a:fld>
            <a:endParaRPr lang="en-US"/>
          </a:p>
        </p:txBody>
      </p:sp>
      <p:pic>
        <p:nvPicPr>
          <p:cNvPr id="7" name="Picture 6" descr="hinh-nen-powerpoint-don-gian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360402"/>
            <a:ext cx="6629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GIỮA CÁC LOÀI TRONG QUẦN XÃ SINH VẬT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5" descr="red-tide-14617750411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869927" cy="4267200"/>
          </a:xfrm>
        </p:spPr>
      </p:pic>
      <p:sp>
        <p:nvSpPr>
          <p:cNvPr id="12" name="Rectangle 11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Desktop\1461766626-thuy-trieu-do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626" y="914401"/>
            <a:ext cx="3611174" cy="228600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276601"/>
            <a:ext cx="3581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574&quot;&gt;&lt;object type=&quot;3&quot; unique_id=&quot;10575&quot;&gt;&lt;property id=&quot;20148&quot; value=&quot;5&quot;/&gt;&lt;property id=&quot;20300&quot; value=&quot;Slide 1&quot;/&gt;&lt;property id=&quot;20307&quot; value=&quot;256&quot;/&gt;&lt;/object&gt;&lt;object type=&quot;3&quot; unique_id=&quot;10576&quot;&gt;&lt;property id=&quot;20148&quot; value=&quot;5&quot;/&gt;&lt;property id=&quot;20300&quot; value=&quot;Slide 2&quot;/&gt;&lt;property id=&quot;20307&quot; value=&quot;257&quot;/&gt;&lt;/object&gt;&lt;object type=&quot;3&quot; unique_id=&quot;10578&quot;&gt;&lt;property id=&quot;20148&quot; value=&quot;5&quot;/&gt;&lt;property id=&quot;20300&quot; value=&quot;Slide 6 - &amp;quot;&amp;#x0D;&amp;#x0A;&amp;#x0D;&amp;#x0A;&amp;quot;&quot;/&gt;&lt;property id=&quot;20307&quot; value=&quot;258&quot;/&gt;&lt;/object&gt;&lt;object type=&quot;3&quot; unique_id=&quot;10613&quot;&gt;&lt;property id=&quot;20148&quot; value=&quot;5&quot;/&gt;&lt;property id=&quot;20300&quot; value=&quot;Slide 5&quot;/&gt;&lt;property id=&quot;20307&quot; value=&quot;263&quot;/&gt;&lt;/object&gt;&lt;object type=&quot;3&quot; unique_id=&quot;10614&quot;&gt;&lt;property id=&quot;20148&quot; value=&quot;5&quot;/&gt;&lt;property id=&quot;20300&quot; value=&quot;Slide 4&quot;/&gt;&lt;property id=&quot;20307&quot; value=&quot;262&quot;/&gt;&lt;/object&gt;&lt;object type=&quot;3&quot; unique_id=&quot;10645&quot;&gt;&lt;property id=&quot;20148&quot; value=&quot;5&quot;/&gt;&lt;property id=&quot;20300&quot; value=&quot;Slide 3&quot;/&gt;&lt;property id=&quot;20307&quot; value=&quot;264&quot;/&gt;&lt;/object&gt;&lt;object type=&quot;3&quot; unique_id=&quot;10817&quot;&gt;&lt;property id=&quot;20148&quot; value=&quot;5&quot;/&gt;&lt;property id=&quot;20300&quot; value=&quot;Slide 7 - &amp;quot;&amp;#x0D;&amp;#x0A;&amp;#x0D;&amp;#x0A;&amp;quot;&quot;/&gt;&lt;property id=&quot;20307&quot; value=&quot;265&quot;/&gt;&lt;/object&gt;&lt;object type=&quot;3&quot; unique_id=&quot;10852&quot;&gt;&lt;property id=&quot;20148&quot; value=&quot;5&quot;/&gt;&lt;property id=&quot;20300&quot; value=&quot;Slide 8 - &amp;quot;&amp;#x0D;&amp;#x0A;&amp;#x0D;&amp;#x0A;&amp;quot;&quot;/&gt;&lt;property id=&quot;20307&quot; value=&quot;266&quot;/&gt;&lt;/object&gt;&lt;/object&gt;&lt;object type=&quot;8&quot; unique_id=&quot;1058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394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  </vt:lpstr>
      <vt:lpstr>  </vt:lpstr>
      <vt:lpstr>  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33</cp:revision>
  <dcterms:created xsi:type="dcterms:W3CDTF">2019-03-02T13:18:47Z</dcterms:created>
  <dcterms:modified xsi:type="dcterms:W3CDTF">2019-03-03T02:39:31Z</dcterms:modified>
</cp:coreProperties>
</file>