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263" r:id="rId2"/>
    <p:sldId id="299" r:id="rId3"/>
    <p:sldId id="271" r:id="rId4"/>
    <p:sldId id="289" r:id="rId5"/>
    <p:sldId id="300" r:id="rId6"/>
    <p:sldId id="301" r:id="rId7"/>
    <p:sldId id="302" r:id="rId8"/>
  </p:sldIdLst>
  <p:sldSz cx="9144000" cy="6858000" type="screen4x3"/>
  <p:notesSz cx="6858000" cy="9144000"/>
  <p:custDataLst>
    <p:tags r:id="rId1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66"/>
    <a:srgbClr val="D9DD2F"/>
    <a:srgbClr val="C8E22A"/>
    <a:srgbClr val="DBEF1D"/>
    <a:srgbClr val="C6C64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294" autoAdjust="0"/>
    <p:restoredTop sz="94660"/>
  </p:normalViewPr>
  <p:slideViewPr>
    <p:cSldViewPr>
      <p:cViewPr varScale="1">
        <p:scale>
          <a:sx n="68" d="100"/>
          <a:sy n="68" d="100"/>
        </p:scale>
        <p:origin x="-145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DE168A-E3AB-4A50-974E-E1716CFEB790}" type="datetimeFigureOut">
              <a:rPr lang="en-US" smtClean="0"/>
              <a:pPr/>
              <a:t>3/3/2019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083099-F133-4CE7-AAA2-41ACBF1E35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277651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36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A3A0F-7BB5-4D4E-BA8C-0F669ADAA435}" type="datetimeFigureOut">
              <a:rPr lang="en-US" smtClean="0"/>
              <a:pPr/>
              <a:t>3/3/2019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0ADBB-0A88-4B8F-8233-89323F8EAA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A3A0F-7BB5-4D4E-BA8C-0F669ADAA435}" type="datetimeFigureOut">
              <a:rPr lang="en-US" smtClean="0"/>
              <a:pPr/>
              <a:t>3/3/2019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0ADBB-0A88-4B8F-8233-89323F8EAA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A3A0F-7BB5-4D4E-BA8C-0F669ADAA435}" type="datetimeFigureOut">
              <a:rPr lang="en-US" smtClean="0"/>
              <a:pPr/>
              <a:t>3/3/2019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0ADBB-0A88-4B8F-8233-89323F8EAA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32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 sz="32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32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32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32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A3A0F-7BB5-4D4E-BA8C-0F669ADAA435}" type="datetimeFigureOut">
              <a:rPr lang="en-US" smtClean="0"/>
              <a:pPr/>
              <a:t>3/3/2019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0ADBB-0A88-4B8F-8233-89323F8EAA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A3A0F-7BB5-4D4E-BA8C-0F669ADAA435}" type="datetimeFigureOut">
              <a:rPr lang="en-US" smtClean="0"/>
              <a:pPr/>
              <a:t>3/3/2019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0ADBB-0A88-4B8F-8233-89323F8EAA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>
              <a:defRPr sz="32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 sz="32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32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32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32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>
              <a:defRPr sz="32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 sz="32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32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32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32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A3A0F-7BB5-4D4E-BA8C-0F669ADAA435}" type="datetimeFigureOut">
              <a:rPr lang="en-US" smtClean="0"/>
              <a:pPr/>
              <a:t>3/3/2019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0ADBB-0A88-4B8F-8233-89323F8EAA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A3A0F-7BB5-4D4E-BA8C-0F669ADAA435}" type="datetimeFigureOut">
              <a:rPr lang="en-US" smtClean="0"/>
              <a:pPr/>
              <a:t>3/3/2019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0ADBB-0A88-4B8F-8233-89323F8EAA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A3A0F-7BB5-4D4E-BA8C-0F669ADAA435}" type="datetimeFigureOut">
              <a:rPr lang="en-US" smtClean="0"/>
              <a:pPr/>
              <a:t>3/3/2019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0ADBB-0A88-4B8F-8233-89323F8EAA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A3A0F-7BB5-4D4E-BA8C-0F669ADAA435}" type="datetimeFigureOut">
              <a:rPr lang="en-US" smtClean="0"/>
              <a:pPr/>
              <a:t>3/3/2019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0ADBB-0A88-4B8F-8233-89323F8EAA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A3A0F-7BB5-4D4E-BA8C-0F669ADAA435}" type="datetimeFigureOut">
              <a:rPr lang="en-US" smtClean="0"/>
              <a:pPr/>
              <a:t>3/3/2019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0ADBB-0A88-4B8F-8233-89323F8EAA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A3A0F-7BB5-4D4E-BA8C-0F669ADAA435}" type="datetimeFigureOut">
              <a:rPr lang="en-US" smtClean="0"/>
              <a:pPr/>
              <a:t>3/3/2019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0ADBB-0A88-4B8F-8233-89323F8EAA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6A3A0F-7BB5-4D4E-BA8C-0F669ADAA435}" type="datetimeFigureOut">
              <a:rPr lang="en-US" smtClean="0"/>
              <a:pPr/>
              <a:t>3/3/2019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F0ADBB-0A88-4B8F-8233-89323F8EAA1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Documents%20and%20Settings\Admin\Desktop\nh&#243;m%202\videoplayback.wmv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"/>
          <p:cNvSpPr>
            <a:spLocks noGrp="1" noChangeArrowheads="1"/>
          </p:cNvSpPr>
          <p:nvPr>
            <p:ph type="title"/>
          </p:nvPr>
        </p:nvSpPr>
        <p:spPr>
          <a:xfrm>
            <a:off x="990600" y="0"/>
            <a:ext cx="7467600" cy="1106491"/>
          </a:xfrm>
          <a:ln/>
        </p:spPr>
        <p:txBody>
          <a:bodyPr tIns="47505">
            <a:normAutofit/>
          </a:bodyPr>
          <a:lstStyle/>
          <a:p>
            <a:pPr>
              <a:tabLst>
                <a:tab pos="0" algn="l"/>
                <a:tab pos="457058" algn="l"/>
                <a:tab pos="914115" algn="l"/>
                <a:tab pos="1371173" algn="l"/>
                <a:tab pos="1828231" algn="l"/>
                <a:tab pos="2285289" algn="l"/>
                <a:tab pos="2742347" algn="l"/>
                <a:tab pos="3199405" algn="l"/>
                <a:tab pos="3656462" algn="l"/>
                <a:tab pos="4113520" algn="l"/>
                <a:tab pos="4570578" algn="l"/>
                <a:tab pos="5027635" algn="l"/>
                <a:tab pos="5484693" algn="l"/>
                <a:tab pos="5941752" algn="l"/>
                <a:tab pos="6398810" algn="l"/>
                <a:tab pos="6855867" algn="l"/>
                <a:tab pos="7312925" algn="l"/>
                <a:tab pos="7769983" algn="l"/>
                <a:tab pos="8227040" algn="l"/>
                <a:tab pos="8684099" algn="l"/>
                <a:tab pos="9141157" algn="l"/>
              </a:tabLst>
            </a:pPr>
            <a:r>
              <a:rPr lang="en-US" sz="4800" dirty="0" err="1">
                <a:solidFill>
                  <a:srgbClr val="FF0000"/>
                </a:solidFill>
              </a:rPr>
              <a:t>Bài</a:t>
            </a:r>
            <a:r>
              <a:rPr lang="en-US" sz="4800" dirty="0">
                <a:solidFill>
                  <a:srgbClr val="FF0000"/>
                </a:solidFill>
              </a:rPr>
              <a:t> </a:t>
            </a:r>
            <a:r>
              <a:rPr lang="en-US" sz="4800" dirty="0" err="1">
                <a:solidFill>
                  <a:srgbClr val="FF0000"/>
                </a:solidFill>
              </a:rPr>
              <a:t>thuyết</a:t>
            </a:r>
            <a:r>
              <a:rPr lang="en-US" sz="4800" dirty="0">
                <a:solidFill>
                  <a:srgbClr val="FF0000"/>
                </a:solidFill>
              </a:rPr>
              <a:t> </a:t>
            </a:r>
            <a:r>
              <a:rPr lang="en-US" sz="4800" dirty="0" err="1">
                <a:solidFill>
                  <a:srgbClr val="FF0000"/>
                </a:solidFill>
              </a:rPr>
              <a:t>trình</a:t>
            </a:r>
            <a:r>
              <a:rPr lang="en-US" sz="4800" dirty="0">
                <a:solidFill>
                  <a:srgbClr val="FF0000"/>
                </a:solidFill>
              </a:rPr>
              <a:t> </a:t>
            </a:r>
            <a:r>
              <a:rPr lang="en-US" sz="4800" dirty="0" err="1">
                <a:solidFill>
                  <a:srgbClr val="FF0000"/>
                </a:solidFill>
              </a:rPr>
              <a:t>nhóm</a:t>
            </a:r>
            <a:r>
              <a:rPr lang="en-US" sz="4800" dirty="0">
                <a:solidFill>
                  <a:srgbClr val="FF0000"/>
                </a:solidFill>
              </a:rPr>
              <a:t> 2</a:t>
            </a:r>
          </a:p>
        </p:txBody>
      </p:sp>
      <p:sp>
        <p:nvSpPr>
          <p:cNvPr id="11" name="Rectangle 2"/>
          <p:cNvSpPr>
            <a:spLocks noGrp="1" noChangeArrowheads="1"/>
          </p:cNvSpPr>
          <p:nvPr>
            <p:ph idx="1"/>
          </p:nvPr>
        </p:nvSpPr>
        <p:spPr>
          <a:xfrm>
            <a:off x="503241" y="990600"/>
            <a:ext cx="8183559" cy="5510213"/>
          </a:xfrm>
          <a:ln/>
        </p:spPr>
        <p:txBody>
          <a:bodyPr>
            <a:normAutofit/>
          </a:bodyPr>
          <a:lstStyle/>
          <a:p>
            <a:pPr marL="431665" indent="-317401">
              <a:buSzPct val="45000"/>
              <a:buNone/>
              <a:tabLst>
                <a:tab pos="431665" algn="l"/>
                <a:tab pos="544344" algn="l"/>
                <a:tab pos="1001402" algn="l"/>
                <a:tab pos="1458460" algn="l"/>
                <a:tab pos="1915517" algn="l"/>
                <a:tab pos="2372575" algn="l"/>
                <a:tab pos="2829633" algn="l"/>
                <a:tab pos="3286690" algn="l"/>
                <a:tab pos="3743749" algn="l"/>
                <a:tab pos="4200807" algn="l"/>
                <a:tab pos="4657865" algn="l"/>
                <a:tab pos="5114922" algn="l"/>
                <a:tab pos="5571979" algn="l"/>
                <a:tab pos="6029038" algn="l"/>
                <a:tab pos="6486095" algn="l"/>
                <a:tab pos="6943153" algn="l"/>
                <a:tab pos="7400212" algn="l"/>
                <a:tab pos="7857269" algn="l"/>
                <a:tab pos="8314327" algn="l"/>
                <a:tab pos="8771384" algn="l"/>
                <a:tab pos="9228442" algn="l"/>
              </a:tabLst>
            </a:pPr>
            <a:r>
              <a:rPr lang="en-US" dirty="0" err="1">
                <a:solidFill>
                  <a:srgbClr val="0000FF"/>
                </a:solidFill>
              </a:rPr>
              <a:t>Thành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>
                <a:solidFill>
                  <a:srgbClr val="0000FF"/>
                </a:solidFill>
              </a:rPr>
              <a:t>viên</a:t>
            </a:r>
            <a:r>
              <a:rPr lang="en-US" dirty="0">
                <a:solidFill>
                  <a:srgbClr val="0000FF"/>
                </a:solidFill>
              </a:rPr>
              <a:t>:</a:t>
            </a:r>
          </a:p>
          <a:p>
            <a:pPr marL="425318" indent="-320574">
              <a:buSzPct val="45000"/>
              <a:buFont typeface="Wingdings" charset="2"/>
              <a:buChar char=""/>
              <a:tabLst>
                <a:tab pos="431665" algn="l"/>
                <a:tab pos="544344" algn="l"/>
                <a:tab pos="1001402" algn="l"/>
                <a:tab pos="1458460" algn="l"/>
                <a:tab pos="1915517" algn="l"/>
                <a:tab pos="2372575" algn="l"/>
                <a:tab pos="2829633" algn="l"/>
                <a:tab pos="3286690" algn="l"/>
                <a:tab pos="3743749" algn="l"/>
                <a:tab pos="4200807" algn="l"/>
                <a:tab pos="4657865" algn="l"/>
                <a:tab pos="5114922" algn="l"/>
                <a:tab pos="5571979" algn="l"/>
                <a:tab pos="6029038" algn="l"/>
                <a:tab pos="6486095" algn="l"/>
                <a:tab pos="6943153" algn="l"/>
                <a:tab pos="7400212" algn="l"/>
                <a:tab pos="7857269" algn="l"/>
                <a:tab pos="8314327" algn="l"/>
                <a:tab pos="8771384" algn="l"/>
                <a:tab pos="9228442" algn="l"/>
              </a:tabLst>
            </a:pPr>
            <a:r>
              <a:rPr lang="en-US" dirty="0" err="1">
                <a:solidFill>
                  <a:srgbClr val="0000FF"/>
                </a:solidFill>
              </a:rPr>
              <a:t>Lương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>
                <a:solidFill>
                  <a:srgbClr val="0000FF"/>
                </a:solidFill>
              </a:rPr>
              <a:t>Thế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>
                <a:solidFill>
                  <a:srgbClr val="0000FF"/>
                </a:solidFill>
              </a:rPr>
              <a:t>Vinh</a:t>
            </a:r>
            <a:r>
              <a:rPr lang="en-US" dirty="0">
                <a:solidFill>
                  <a:srgbClr val="0000FF"/>
                </a:solidFill>
              </a:rPr>
              <a:t> (</a:t>
            </a:r>
            <a:r>
              <a:rPr lang="en-US" dirty="0" err="1">
                <a:solidFill>
                  <a:srgbClr val="0000FF"/>
                </a:solidFill>
              </a:rPr>
              <a:t>kiêm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>
                <a:solidFill>
                  <a:srgbClr val="0000FF"/>
                </a:solidFill>
              </a:rPr>
              <a:t>thuyết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>
                <a:solidFill>
                  <a:srgbClr val="0000FF"/>
                </a:solidFill>
              </a:rPr>
              <a:t>trình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>
                <a:solidFill>
                  <a:srgbClr val="0000FF"/>
                </a:solidFill>
              </a:rPr>
              <a:t>viên</a:t>
            </a:r>
            <a:r>
              <a:rPr lang="en-US" dirty="0">
                <a:solidFill>
                  <a:srgbClr val="0000FF"/>
                </a:solidFill>
              </a:rPr>
              <a:t>)</a:t>
            </a:r>
          </a:p>
          <a:p>
            <a:pPr marL="425318" indent="-320574">
              <a:buSzPct val="45000"/>
              <a:buFont typeface="Wingdings" charset="2"/>
              <a:buChar char=""/>
              <a:tabLst>
                <a:tab pos="431665" algn="l"/>
                <a:tab pos="544344" algn="l"/>
                <a:tab pos="1001402" algn="l"/>
                <a:tab pos="1458460" algn="l"/>
                <a:tab pos="1915517" algn="l"/>
                <a:tab pos="2372575" algn="l"/>
                <a:tab pos="2829633" algn="l"/>
                <a:tab pos="3286690" algn="l"/>
                <a:tab pos="3743749" algn="l"/>
                <a:tab pos="4200807" algn="l"/>
                <a:tab pos="4657865" algn="l"/>
                <a:tab pos="5114922" algn="l"/>
                <a:tab pos="5571979" algn="l"/>
                <a:tab pos="6029038" algn="l"/>
                <a:tab pos="6486095" algn="l"/>
                <a:tab pos="6943153" algn="l"/>
                <a:tab pos="7400212" algn="l"/>
                <a:tab pos="7857269" algn="l"/>
                <a:tab pos="8314327" algn="l"/>
                <a:tab pos="8771384" algn="l"/>
                <a:tab pos="9228442" algn="l"/>
              </a:tabLst>
            </a:pPr>
            <a:r>
              <a:rPr lang="en-US" dirty="0" err="1">
                <a:solidFill>
                  <a:srgbClr val="0000FF"/>
                </a:solidFill>
              </a:rPr>
              <a:t>Trần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>
                <a:solidFill>
                  <a:srgbClr val="0000FF"/>
                </a:solidFill>
              </a:rPr>
              <a:t>Thị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>
                <a:solidFill>
                  <a:srgbClr val="0000FF"/>
                </a:solidFill>
              </a:rPr>
              <a:t>Thắm</a:t>
            </a:r>
            <a:r>
              <a:rPr lang="en-US" dirty="0">
                <a:solidFill>
                  <a:srgbClr val="0000FF"/>
                </a:solidFill>
              </a:rPr>
              <a:t> </a:t>
            </a:r>
          </a:p>
          <a:p>
            <a:pPr marL="425318" indent="-320574">
              <a:buSzPct val="45000"/>
              <a:buFont typeface="Wingdings" charset="2"/>
              <a:buChar char=""/>
              <a:tabLst>
                <a:tab pos="431665" algn="l"/>
                <a:tab pos="544344" algn="l"/>
                <a:tab pos="1001402" algn="l"/>
                <a:tab pos="1458460" algn="l"/>
                <a:tab pos="1915517" algn="l"/>
                <a:tab pos="2372575" algn="l"/>
                <a:tab pos="2829633" algn="l"/>
                <a:tab pos="3286690" algn="l"/>
                <a:tab pos="3743749" algn="l"/>
                <a:tab pos="4200807" algn="l"/>
                <a:tab pos="4657865" algn="l"/>
                <a:tab pos="5114922" algn="l"/>
                <a:tab pos="5571979" algn="l"/>
                <a:tab pos="6029038" algn="l"/>
                <a:tab pos="6486095" algn="l"/>
                <a:tab pos="6943153" algn="l"/>
                <a:tab pos="7400212" algn="l"/>
                <a:tab pos="7857269" algn="l"/>
                <a:tab pos="8314327" algn="l"/>
                <a:tab pos="8771384" algn="l"/>
                <a:tab pos="9228442" algn="l"/>
              </a:tabLst>
            </a:pPr>
            <a:r>
              <a:rPr lang="en-US" dirty="0" err="1">
                <a:solidFill>
                  <a:srgbClr val="0000FF"/>
                </a:solidFill>
              </a:rPr>
              <a:t>Hà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>
                <a:solidFill>
                  <a:srgbClr val="0000FF"/>
                </a:solidFill>
              </a:rPr>
              <a:t>Văn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>
                <a:solidFill>
                  <a:srgbClr val="0000FF"/>
                </a:solidFill>
              </a:rPr>
              <a:t>Hải</a:t>
            </a:r>
            <a:endParaRPr lang="en-US" dirty="0">
              <a:solidFill>
                <a:srgbClr val="0000FF"/>
              </a:solidFill>
            </a:endParaRPr>
          </a:p>
          <a:p>
            <a:pPr marL="425318" indent="-320574">
              <a:buSzPct val="45000"/>
              <a:buFont typeface="Wingdings" charset="2"/>
              <a:buChar char=""/>
              <a:tabLst>
                <a:tab pos="431665" algn="l"/>
                <a:tab pos="544344" algn="l"/>
                <a:tab pos="1001402" algn="l"/>
                <a:tab pos="1458460" algn="l"/>
                <a:tab pos="1915517" algn="l"/>
                <a:tab pos="2372575" algn="l"/>
                <a:tab pos="2829633" algn="l"/>
                <a:tab pos="3286690" algn="l"/>
                <a:tab pos="3743749" algn="l"/>
                <a:tab pos="4200807" algn="l"/>
                <a:tab pos="4657865" algn="l"/>
                <a:tab pos="5114922" algn="l"/>
                <a:tab pos="5571979" algn="l"/>
                <a:tab pos="6029038" algn="l"/>
                <a:tab pos="6486095" algn="l"/>
                <a:tab pos="6943153" algn="l"/>
                <a:tab pos="7400212" algn="l"/>
                <a:tab pos="7857269" algn="l"/>
                <a:tab pos="8314327" algn="l"/>
                <a:tab pos="8771384" algn="l"/>
                <a:tab pos="9228442" algn="l"/>
              </a:tabLst>
            </a:pPr>
            <a:r>
              <a:rPr lang="en-US" dirty="0" err="1">
                <a:solidFill>
                  <a:srgbClr val="0000FF"/>
                </a:solidFill>
              </a:rPr>
              <a:t>Nguyễn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>
                <a:solidFill>
                  <a:srgbClr val="0000FF"/>
                </a:solidFill>
              </a:rPr>
              <a:t>Lĩnh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>
                <a:solidFill>
                  <a:srgbClr val="0000FF"/>
                </a:solidFill>
              </a:rPr>
              <a:t>Đạt</a:t>
            </a:r>
            <a:endParaRPr lang="en-US" dirty="0">
              <a:solidFill>
                <a:srgbClr val="0000FF"/>
              </a:solidFill>
            </a:endParaRPr>
          </a:p>
          <a:p>
            <a:pPr marL="425318" indent="-320574">
              <a:buSzPct val="45000"/>
              <a:buFont typeface="Wingdings" charset="2"/>
              <a:buChar char=""/>
              <a:tabLst>
                <a:tab pos="431665" algn="l"/>
                <a:tab pos="544344" algn="l"/>
                <a:tab pos="1001402" algn="l"/>
                <a:tab pos="1458460" algn="l"/>
                <a:tab pos="1915517" algn="l"/>
                <a:tab pos="2372575" algn="l"/>
                <a:tab pos="2829633" algn="l"/>
                <a:tab pos="3286690" algn="l"/>
                <a:tab pos="3743749" algn="l"/>
                <a:tab pos="4200807" algn="l"/>
                <a:tab pos="4657865" algn="l"/>
                <a:tab pos="5114922" algn="l"/>
                <a:tab pos="5571979" algn="l"/>
                <a:tab pos="6029038" algn="l"/>
                <a:tab pos="6486095" algn="l"/>
                <a:tab pos="6943153" algn="l"/>
                <a:tab pos="7400212" algn="l"/>
                <a:tab pos="7857269" algn="l"/>
                <a:tab pos="8314327" algn="l"/>
                <a:tab pos="8771384" algn="l"/>
                <a:tab pos="9228442" algn="l"/>
              </a:tabLst>
            </a:pPr>
            <a:r>
              <a:rPr lang="en-US" dirty="0">
                <a:solidFill>
                  <a:srgbClr val="0000FF"/>
                </a:solidFill>
              </a:rPr>
              <a:t>Cao </a:t>
            </a:r>
            <a:r>
              <a:rPr lang="en-US" dirty="0" err="1">
                <a:solidFill>
                  <a:srgbClr val="0000FF"/>
                </a:solidFill>
              </a:rPr>
              <a:t>Thị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>
                <a:solidFill>
                  <a:srgbClr val="0000FF"/>
                </a:solidFill>
              </a:rPr>
              <a:t>Linh</a:t>
            </a:r>
            <a:endParaRPr lang="en-US" dirty="0">
              <a:solidFill>
                <a:srgbClr val="0000FF"/>
              </a:solidFill>
            </a:endParaRPr>
          </a:p>
          <a:p>
            <a:pPr marL="425318" indent="-320574">
              <a:buSzPct val="45000"/>
              <a:buFont typeface="Wingdings" charset="2"/>
              <a:buChar char=""/>
              <a:tabLst>
                <a:tab pos="431665" algn="l"/>
                <a:tab pos="544344" algn="l"/>
                <a:tab pos="1001402" algn="l"/>
                <a:tab pos="1458460" algn="l"/>
                <a:tab pos="1915517" algn="l"/>
                <a:tab pos="2372575" algn="l"/>
                <a:tab pos="2829633" algn="l"/>
                <a:tab pos="3286690" algn="l"/>
                <a:tab pos="3743749" algn="l"/>
                <a:tab pos="4200807" algn="l"/>
                <a:tab pos="4657865" algn="l"/>
                <a:tab pos="5114922" algn="l"/>
                <a:tab pos="5571979" algn="l"/>
                <a:tab pos="6029038" algn="l"/>
                <a:tab pos="6486095" algn="l"/>
                <a:tab pos="6943153" algn="l"/>
                <a:tab pos="7400212" algn="l"/>
                <a:tab pos="7857269" algn="l"/>
                <a:tab pos="8314327" algn="l"/>
                <a:tab pos="8771384" algn="l"/>
                <a:tab pos="9228442" algn="l"/>
              </a:tabLst>
            </a:pPr>
            <a:r>
              <a:rPr lang="en-US" dirty="0" err="1">
                <a:solidFill>
                  <a:srgbClr val="0000FF"/>
                </a:solidFill>
              </a:rPr>
              <a:t>Phạm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>
                <a:solidFill>
                  <a:srgbClr val="0000FF"/>
                </a:solidFill>
              </a:rPr>
              <a:t>Bảo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>
                <a:solidFill>
                  <a:srgbClr val="0000FF"/>
                </a:solidFill>
              </a:rPr>
              <a:t>Ngọc</a:t>
            </a:r>
            <a:endParaRPr lang="en-US" dirty="0">
              <a:solidFill>
                <a:srgbClr val="0000FF"/>
              </a:solidFill>
            </a:endParaRPr>
          </a:p>
          <a:p>
            <a:pPr marL="425318" indent="-320574">
              <a:buSzPct val="45000"/>
              <a:buFont typeface="Wingdings" charset="2"/>
              <a:buChar char=""/>
              <a:tabLst>
                <a:tab pos="431665" algn="l"/>
                <a:tab pos="544344" algn="l"/>
                <a:tab pos="1001402" algn="l"/>
                <a:tab pos="1458460" algn="l"/>
                <a:tab pos="1915517" algn="l"/>
                <a:tab pos="2372575" algn="l"/>
                <a:tab pos="2829633" algn="l"/>
                <a:tab pos="3286690" algn="l"/>
                <a:tab pos="3743749" algn="l"/>
                <a:tab pos="4200807" algn="l"/>
                <a:tab pos="4657865" algn="l"/>
                <a:tab pos="5114922" algn="l"/>
                <a:tab pos="5571979" algn="l"/>
                <a:tab pos="6029038" algn="l"/>
                <a:tab pos="6486095" algn="l"/>
                <a:tab pos="6943153" algn="l"/>
                <a:tab pos="7400212" algn="l"/>
                <a:tab pos="7857269" algn="l"/>
                <a:tab pos="8314327" algn="l"/>
                <a:tab pos="8771384" algn="l"/>
                <a:tab pos="9228442" algn="l"/>
              </a:tabLst>
            </a:pPr>
            <a:r>
              <a:rPr lang="en-US" dirty="0" err="1">
                <a:solidFill>
                  <a:srgbClr val="0000FF"/>
                </a:solidFill>
              </a:rPr>
              <a:t>Bùi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>
                <a:solidFill>
                  <a:srgbClr val="0000FF"/>
                </a:solidFill>
              </a:rPr>
              <a:t>Thị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>
                <a:solidFill>
                  <a:srgbClr val="0000FF"/>
                </a:solidFill>
              </a:rPr>
              <a:t>Lan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>
                <a:solidFill>
                  <a:srgbClr val="0000FF"/>
                </a:solidFill>
              </a:rPr>
              <a:t>Anh</a:t>
            </a:r>
            <a:endParaRPr lang="en-US" dirty="0">
              <a:solidFill>
                <a:srgbClr val="0000FF"/>
              </a:solidFill>
            </a:endParaRPr>
          </a:p>
          <a:p>
            <a:pPr marL="425318" indent="-320574">
              <a:buSzPct val="45000"/>
              <a:buFont typeface="Wingdings" charset="2"/>
              <a:buChar char=""/>
              <a:tabLst>
                <a:tab pos="431665" algn="l"/>
                <a:tab pos="544344" algn="l"/>
                <a:tab pos="1001402" algn="l"/>
                <a:tab pos="1458460" algn="l"/>
                <a:tab pos="1915517" algn="l"/>
                <a:tab pos="2372575" algn="l"/>
                <a:tab pos="2829633" algn="l"/>
                <a:tab pos="3286690" algn="l"/>
                <a:tab pos="3743749" algn="l"/>
                <a:tab pos="4200807" algn="l"/>
                <a:tab pos="4657865" algn="l"/>
                <a:tab pos="5114922" algn="l"/>
                <a:tab pos="5571979" algn="l"/>
                <a:tab pos="6029038" algn="l"/>
                <a:tab pos="6486095" algn="l"/>
                <a:tab pos="6943153" algn="l"/>
                <a:tab pos="7400212" algn="l"/>
                <a:tab pos="7857269" algn="l"/>
                <a:tab pos="8314327" algn="l"/>
                <a:tab pos="8771384" algn="l"/>
                <a:tab pos="9228442" algn="l"/>
              </a:tabLst>
            </a:pPr>
            <a:r>
              <a:rPr lang="en-US" dirty="0" err="1">
                <a:solidFill>
                  <a:srgbClr val="0000FF"/>
                </a:solidFill>
              </a:rPr>
              <a:t>Hồ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>
                <a:solidFill>
                  <a:srgbClr val="0000FF"/>
                </a:solidFill>
              </a:rPr>
              <a:t>Thanh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>
                <a:solidFill>
                  <a:srgbClr val="0000FF"/>
                </a:solidFill>
              </a:rPr>
              <a:t>Phong</a:t>
            </a:r>
            <a:r>
              <a:rPr lang="en-US" dirty="0">
                <a:solidFill>
                  <a:srgbClr val="0000FF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2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7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8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2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3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7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8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2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3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7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8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000"/>
                            </p:stCondLst>
                            <p:childTnLst>
                              <p:par>
                                <p:cTn id="4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2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3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500"/>
                            </p:stCondLst>
                            <p:childTnLst>
                              <p:par>
                                <p:cTn id="4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7" dur="5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8" dur="5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000"/>
                            </p:stCondLst>
                            <p:childTnLst>
                              <p:par>
                                <p:cTn id="5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2" dur="5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3" dur="5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259762" cy="914400"/>
          </a:xfrm>
          <a:ln/>
        </p:spPr>
        <p:txBody>
          <a:bodyPr tIns="38868">
            <a:normAutofit/>
          </a:bodyPr>
          <a:lstStyle/>
          <a:p>
            <a:pPr>
              <a:tabLst>
                <a:tab pos="0" algn="l"/>
                <a:tab pos="457058" algn="l"/>
                <a:tab pos="914115" algn="l"/>
                <a:tab pos="1371173" algn="l"/>
                <a:tab pos="1828231" algn="l"/>
                <a:tab pos="2285289" algn="l"/>
                <a:tab pos="2742347" algn="l"/>
                <a:tab pos="3199405" algn="l"/>
                <a:tab pos="3656462" algn="l"/>
                <a:tab pos="4113520" algn="l"/>
                <a:tab pos="4570578" algn="l"/>
                <a:tab pos="5027635" algn="l"/>
                <a:tab pos="5484693" algn="l"/>
                <a:tab pos="5941752" algn="l"/>
                <a:tab pos="6398810" algn="l"/>
                <a:tab pos="6855867" algn="l"/>
                <a:tab pos="7312925" algn="l"/>
                <a:tab pos="7769983" algn="l"/>
                <a:tab pos="8227040" algn="l"/>
                <a:tab pos="8684099" algn="l"/>
                <a:tab pos="9141157" algn="l"/>
              </a:tabLst>
            </a:pPr>
            <a:r>
              <a:rPr lang="en-US" sz="3200" dirty="0" err="1" smtClean="0">
                <a:solidFill>
                  <a:srgbClr val="FF0000"/>
                </a:solidFill>
              </a:rPr>
              <a:t>Kính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mời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quý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thầy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cô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và</a:t>
            </a:r>
            <a:r>
              <a:rPr lang="en-US" sz="3200" dirty="0" smtClean="0">
                <a:solidFill>
                  <a:srgbClr val="FF0000"/>
                </a:solidFill>
              </a:rPr>
              <a:t>  </a:t>
            </a:r>
            <a:r>
              <a:rPr lang="en-US" sz="3200" dirty="0" err="1">
                <a:solidFill>
                  <a:srgbClr val="FF0000"/>
                </a:solidFill>
              </a:rPr>
              <a:t>các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bạn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xem</a:t>
            </a:r>
            <a:r>
              <a:rPr lang="en-US" sz="3200" dirty="0">
                <a:solidFill>
                  <a:srgbClr val="FF0000"/>
                </a:solidFill>
              </a:rPr>
              <a:t> video </a:t>
            </a:r>
            <a:r>
              <a:rPr lang="en-US" sz="3200" dirty="0" err="1">
                <a:solidFill>
                  <a:srgbClr val="FF0000"/>
                </a:solidFill>
              </a:rPr>
              <a:t>sau</a:t>
            </a:r>
            <a:endParaRPr lang="en-US" sz="3200" dirty="0">
              <a:solidFill>
                <a:srgbClr val="FF0000"/>
              </a:solidFill>
            </a:endParaRPr>
          </a:p>
        </p:txBody>
      </p:sp>
      <p:pic>
        <p:nvPicPr>
          <p:cNvPr id="5" name="videoplayback.wmv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066800" y="1357311"/>
            <a:ext cx="7391400" cy="4205288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447800" y="5879067"/>
            <a:ext cx="7010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mối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ép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?</a:t>
            </a:r>
          </a:p>
        </p:txBody>
      </p:sp>
      <p:sp>
        <p:nvSpPr>
          <p:cNvPr id="7" name="TextBox 8"/>
          <p:cNvSpPr txBox="1">
            <a:spLocks noChangeArrowheads="1"/>
          </p:cNvSpPr>
          <p:nvPr/>
        </p:nvSpPr>
        <p:spPr bwMode="auto">
          <a:xfrm>
            <a:off x="0" y="0"/>
            <a:ext cx="9144000" cy="406400"/>
          </a:xfrm>
          <a:prstGeom prst="rect">
            <a:avLst/>
          </a:prstGeom>
          <a:solidFill>
            <a:srgbClr val="CCFFFF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QUAN HỆ GIỮA CÁC LOÀI TRONG QUẦN XÃ SINH VẬT</a:t>
            </a:r>
            <a:endParaRPr lang="en-US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29200" y="533400"/>
            <a:ext cx="3865862" cy="27432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pic>
        <p:nvPicPr>
          <p:cNvPr id="17" name="Picture 3" descr="C:\Documents and Settings\Admin\Desktop\download (15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563258"/>
            <a:ext cx="3810000" cy="2713342"/>
          </a:xfrm>
          <a:prstGeom prst="rect">
            <a:avLst/>
          </a:prstGeom>
          <a:noFill/>
        </p:spPr>
      </p:pic>
      <p:sp>
        <p:nvSpPr>
          <p:cNvPr id="21" name="TextBox 8"/>
          <p:cNvSpPr txBox="1">
            <a:spLocks noChangeArrowheads="1"/>
          </p:cNvSpPr>
          <p:nvPr/>
        </p:nvSpPr>
        <p:spPr bwMode="auto">
          <a:xfrm>
            <a:off x="0" y="0"/>
            <a:ext cx="9144000" cy="406400"/>
          </a:xfrm>
          <a:prstGeom prst="rect">
            <a:avLst/>
          </a:prstGeom>
          <a:solidFill>
            <a:srgbClr val="CCFFFF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QUAN HỆ GIỮA CÁC LOÀI TRONG QUẦN XÃ SINH VẬT</a:t>
            </a:r>
            <a:endParaRPr lang="en-US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Cloud Callout 21"/>
          <p:cNvSpPr/>
          <p:nvPr/>
        </p:nvSpPr>
        <p:spPr>
          <a:xfrm>
            <a:off x="304800" y="3276600"/>
            <a:ext cx="4191000" cy="3505200"/>
          </a:xfrm>
          <a:prstGeom prst="cloudCallout">
            <a:avLst>
              <a:gd name="adj1" fmla="val 60404"/>
              <a:gd name="adj2" fmla="val -48270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mối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phong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lan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dương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xỉ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gỗ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algn="ctr"/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Documents and Settings\Admin\Desktop\250px-Ferns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05400" y="3581400"/>
            <a:ext cx="3810000" cy="28456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6248400"/>
            <a:ext cx="342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10" name="Picture 4" descr="C:\Documents and Settings\Admin\Desktop\photo-4-152238069328345377833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3650672"/>
            <a:ext cx="3657600" cy="2826328"/>
          </a:xfrm>
          <a:prstGeom prst="rect">
            <a:avLst/>
          </a:prstGeom>
          <a:noFill/>
        </p:spPr>
      </p:pic>
      <p:sp>
        <p:nvSpPr>
          <p:cNvPr id="11" name="TextBox 8"/>
          <p:cNvSpPr txBox="1">
            <a:spLocks noChangeArrowheads="1"/>
          </p:cNvSpPr>
          <p:nvPr/>
        </p:nvSpPr>
        <p:spPr bwMode="auto">
          <a:xfrm>
            <a:off x="0" y="0"/>
            <a:ext cx="9144000" cy="406400"/>
          </a:xfrm>
          <a:prstGeom prst="rect">
            <a:avLst/>
          </a:prstGeom>
          <a:solidFill>
            <a:srgbClr val="CCFFFF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QUAN HỆ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CÁC LOÀI TRONG QUẦN XÃ SINH VẬT</a:t>
            </a:r>
            <a:endParaRPr lang="en-US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Picture 2" descr="C:\Documents and Settings\Admin\Desktop\download (14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76800" y="685800"/>
            <a:ext cx="3585721" cy="2895600"/>
          </a:xfrm>
          <a:prstGeom prst="rect">
            <a:avLst/>
          </a:prstGeom>
          <a:noFill/>
        </p:spPr>
      </p:pic>
      <p:pic>
        <p:nvPicPr>
          <p:cNvPr id="13" name="Picture 2" descr="C:\Documents and Settings\Admin\Desktop\250px-Ferns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38200" y="3657600"/>
            <a:ext cx="3581400" cy="2845646"/>
          </a:xfrm>
          <a:prstGeom prst="rect">
            <a:avLst/>
          </a:prstGeom>
          <a:noFill/>
        </p:spPr>
      </p:pic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381000" y="1683603"/>
            <a:ext cx="4495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Đây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là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kiểu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quan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hệ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hội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sinh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en-US" sz="2400" b="0" i="0" u="none" strike="noStrike" cap="none" normalizeH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Vậy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quan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hệ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hội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sinh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có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đặc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điểm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gì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?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685800" y="1447800"/>
            <a:ext cx="3810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quan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hệ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giữa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2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loài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sinh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vật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1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bên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có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lợi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bên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kia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không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hại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gì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62000" y="773668"/>
            <a:ext cx="27302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3.  QUAN HỆ HỘI SINH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215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5" grpId="0"/>
      <p:bldP spid="21506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 descr="C:\Documents and Settings\Admin\Desktop\downloa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457200"/>
            <a:ext cx="4038600" cy="2362200"/>
          </a:xfrm>
          <a:prstGeom prst="rect">
            <a:avLst/>
          </a:prstGeom>
          <a:noFill/>
        </p:spPr>
      </p:pic>
      <p:pic>
        <p:nvPicPr>
          <p:cNvPr id="36868" name="Picture 4" descr="C:\Documents and Settings\Admin\Desktop\download (2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53000" y="457200"/>
            <a:ext cx="3581400" cy="2388668"/>
          </a:xfrm>
          <a:prstGeom prst="rect">
            <a:avLst/>
          </a:prstGeom>
          <a:noFill/>
        </p:spPr>
      </p:pic>
      <p:sp>
        <p:nvSpPr>
          <p:cNvPr id="16" name="TextBox 8"/>
          <p:cNvSpPr txBox="1">
            <a:spLocks noChangeArrowheads="1"/>
          </p:cNvSpPr>
          <p:nvPr/>
        </p:nvSpPr>
        <p:spPr bwMode="auto">
          <a:xfrm>
            <a:off x="0" y="0"/>
            <a:ext cx="9144000" cy="406400"/>
          </a:xfrm>
          <a:prstGeom prst="rect">
            <a:avLst/>
          </a:prstGeom>
          <a:solidFill>
            <a:srgbClr val="CCFFFF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QUAN HỆ GIỮA CÁC LOÀI TRONG QUẦN XÃ SINH VẬT</a:t>
            </a:r>
            <a:endParaRPr lang="en-US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870" name="Rectangle 6"/>
          <p:cNvSpPr>
            <a:spLocks noChangeArrowheads="1"/>
          </p:cNvSpPr>
          <p:nvPr/>
        </p:nvSpPr>
        <p:spPr bwMode="auto">
          <a:xfrm>
            <a:off x="381000" y="2971800"/>
            <a:ext cx="4114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Cạnh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tranh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giành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ánh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sáng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nước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và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muối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khoáng</a:t>
            </a:r>
            <a:r>
              <a:rPr lang="en-US" sz="2000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giữa</a:t>
            </a:r>
            <a:r>
              <a:rPr lang="en-US" sz="2000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lúa</a:t>
            </a:r>
            <a:r>
              <a:rPr lang="en-US" sz="2000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và</a:t>
            </a:r>
            <a:r>
              <a:rPr lang="en-US" sz="2000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cỏ</a:t>
            </a:r>
            <a:r>
              <a:rPr lang="en-US" sz="2000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dại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angle 6"/>
          <p:cNvSpPr>
            <a:spLocks noChangeArrowheads="1"/>
          </p:cNvSpPr>
          <p:nvPr/>
        </p:nvSpPr>
        <p:spPr bwMode="auto">
          <a:xfrm>
            <a:off x="4953000" y="2895600"/>
            <a:ext cx="35052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Cuộc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chiến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giành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thức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ăn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giữa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kền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kền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và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chó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rừng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…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6871" name="Picture 7" descr="C:\Documents and Settings\Admin\Desktop\1362707722-ken-ken-tranh-thuc-an6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24400" y="3635654"/>
            <a:ext cx="3962400" cy="2155546"/>
          </a:xfrm>
          <a:prstGeom prst="rect">
            <a:avLst/>
          </a:prstGeom>
          <a:noFill/>
        </p:spPr>
      </p:pic>
      <p:sp>
        <p:nvSpPr>
          <p:cNvPr id="20" name="Rectangle 6"/>
          <p:cNvSpPr>
            <a:spLocks noChangeArrowheads="1"/>
          </p:cNvSpPr>
          <p:nvPr/>
        </p:nvSpPr>
        <p:spPr bwMode="auto">
          <a:xfrm>
            <a:off x="3962400" y="5943600"/>
            <a:ext cx="50292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en-US" sz="2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2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kền</a:t>
            </a:r>
            <a:r>
              <a:rPr lang="en-US" sz="2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kền</a:t>
            </a:r>
            <a:r>
              <a:rPr lang="en-US" sz="2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đành chấp nhận trở thành kẻ thua cuộc, nhường lại thức ăn cho chó rừng</a:t>
            </a:r>
            <a:endParaRPr kumimoji="0" lang="en-US" sz="2000" b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Cloud Callout 21"/>
          <p:cNvSpPr/>
          <p:nvPr/>
        </p:nvSpPr>
        <p:spPr>
          <a:xfrm>
            <a:off x="2209800" y="1219200"/>
            <a:ext cx="4191000" cy="3505200"/>
          </a:xfrm>
          <a:prstGeom prst="cloudCallout">
            <a:avLst>
              <a:gd name="adj1" fmla="val -54393"/>
              <a:gd name="adj2" fmla="val 45643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tranh</a:t>
            </a:r>
            <a:endParaRPr lang="en-US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6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6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6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70" grpId="0"/>
      <p:bldP spid="18" grpId="0"/>
      <p:bldP spid="20" grpId="0"/>
      <p:bldP spid="2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 descr="C:\Documents and Settings\Admin\Desktop\downloa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76800" y="533400"/>
            <a:ext cx="3733800" cy="1905000"/>
          </a:xfrm>
          <a:prstGeom prst="rect">
            <a:avLst/>
          </a:prstGeom>
          <a:noFill/>
        </p:spPr>
      </p:pic>
      <p:pic>
        <p:nvPicPr>
          <p:cNvPr id="36868" name="Picture 4" descr="C:\Documents and Settings\Admin\Desktop\download (2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76800" y="2590800"/>
            <a:ext cx="3733800" cy="1905000"/>
          </a:xfrm>
          <a:prstGeom prst="rect">
            <a:avLst/>
          </a:prstGeom>
          <a:noFill/>
        </p:spPr>
      </p:pic>
      <p:sp>
        <p:nvSpPr>
          <p:cNvPr id="16" name="TextBox 8"/>
          <p:cNvSpPr txBox="1">
            <a:spLocks noChangeArrowheads="1"/>
          </p:cNvSpPr>
          <p:nvPr/>
        </p:nvSpPr>
        <p:spPr bwMode="auto">
          <a:xfrm>
            <a:off x="0" y="0"/>
            <a:ext cx="9144000" cy="406400"/>
          </a:xfrm>
          <a:prstGeom prst="rect">
            <a:avLst/>
          </a:prstGeom>
          <a:solidFill>
            <a:srgbClr val="CCFFFF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QUAN HỆ GIỮA CÁC LOÀI TRONG QUẦN XÃ SINH VẬT</a:t>
            </a:r>
            <a:endParaRPr lang="en-US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6871" name="Picture 7" descr="C:\Documents and Settings\Admin\Desktop\1362707722-ken-ken-tranh-thuc-an6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76800" y="4648200"/>
            <a:ext cx="3733800" cy="1981200"/>
          </a:xfrm>
          <a:prstGeom prst="rect">
            <a:avLst/>
          </a:prstGeom>
          <a:noFill/>
        </p:spPr>
      </p:pic>
      <p:sp>
        <p:nvSpPr>
          <p:cNvPr id="22" name="Cloud Callout 21"/>
          <p:cNvSpPr/>
          <p:nvPr/>
        </p:nvSpPr>
        <p:spPr>
          <a:xfrm>
            <a:off x="228600" y="2819400"/>
            <a:ext cx="4191000" cy="3505200"/>
          </a:xfrm>
          <a:prstGeom prst="cloudCallout">
            <a:avLst>
              <a:gd name="adj1" fmla="val 61747"/>
              <a:gd name="adj2" fmla="val -59106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trạnh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endParaRPr lang="en-US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81000" y="1371600"/>
            <a:ext cx="41148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mối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loài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nguồn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nơi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ở…,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mối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 3" pitchFamily="18" charset="2"/>
              </a:rPr>
              <a:t>các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 3" pitchFamily="18" charset="2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 3" pitchFamily="18" charset="2"/>
              </a:rPr>
              <a:t>loài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 3" pitchFamily="18" charset="2"/>
              </a:rPr>
              <a:t> </a:t>
            </a:r>
            <a:r>
              <a:rPr lang="vi-VN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 3" pitchFamily="18" charset="2"/>
              </a:rPr>
              <a:t>đều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 3" pitchFamily="18" charset="2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 3" pitchFamily="18" charset="2"/>
              </a:rPr>
              <a:t>bị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 3" pitchFamily="18" charset="2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 3" pitchFamily="18" charset="2"/>
              </a:rPr>
              <a:t>ảnh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 3" pitchFamily="18" charset="2"/>
              </a:rPr>
              <a:t> h</a:t>
            </a:r>
            <a:r>
              <a:rPr lang="vi-VN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 3" pitchFamily="18" charset="2"/>
              </a:rPr>
              <a:t>ưởng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 3" pitchFamily="18" charset="2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 3" pitchFamily="18" charset="2"/>
              </a:rPr>
              <a:t>bất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 3" pitchFamily="18" charset="2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 3" pitchFamily="18" charset="2"/>
              </a:rPr>
              <a:t>lợi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 3" pitchFamily="18" charset="2"/>
              </a:rPr>
              <a:t>,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 3" pitchFamily="18" charset="2"/>
              </a:rPr>
              <a:t>tuy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 3" pitchFamily="18" charset="2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 3" pitchFamily="18" charset="2"/>
              </a:rPr>
              <a:t>nhiên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 3" pitchFamily="18" charset="2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 3" pitchFamily="18" charset="2"/>
              </a:rPr>
              <a:t>có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 3" pitchFamily="18" charset="2"/>
              </a:rPr>
              <a:t> 1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 3" pitchFamily="18" charset="2"/>
              </a:rPr>
              <a:t>loài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 3" pitchFamily="18" charset="2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 3" pitchFamily="18" charset="2"/>
              </a:rPr>
              <a:t>sẽ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 3" pitchFamily="18" charset="2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 3" pitchFamily="18" charset="2"/>
              </a:rPr>
              <a:t>thắng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 3" pitchFamily="18" charset="2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 3" pitchFamily="18" charset="2"/>
              </a:rPr>
              <a:t>thế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 3" pitchFamily="18" charset="2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 3" pitchFamily="18" charset="2"/>
              </a:rPr>
              <a:t>còn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 3" pitchFamily="18" charset="2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 3" pitchFamily="18" charset="2"/>
              </a:rPr>
              <a:t>các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 3" pitchFamily="18" charset="2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 3" pitchFamily="18" charset="2"/>
              </a:rPr>
              <a:t>loài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 3" pitchFamily="18" charset="2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 3" pitchFamily="18" charset="2"/>
              </a:rPr>
              <a:t>khác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 3" pitchFamily="18" charset="2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 3" pitchFamily="18" charset="2"/>
              </a:rPr>
              <a:t>bị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 3" pitchFamily="18" charset="2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 3" pitchFamily="18" charset="2"/>
              </a:rPr>
              <a:t>hại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 3" pitchFamily="18" charset="2"/>
              </a:rPr>
              <a:t>,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 3" pitchFamily="18" charset="2"/>
              </a:rPr>
              <a:t>hoặc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 3" pitchFamily="18" charset="2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 3" pitchFamily="18" charset="2"/>
              </a:rPr>
              <a:t>cả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 3" pitchFamily="18" charset="2"/>
              </a:rPr>
              <a:t> 2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 3" pitchFamily="18" charset="2"/>
              </a:rPr>
              <a:t>cùng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 3" pitchFamily="18" charset="2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 3" pitchFamily="18" charset="2"/>
              </a:rPr>
              <a:t>bị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 3" pitchFamily="18" charset="2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 3" pitchFamily="18" charset="2"/>
              </a:rPr>
              <a:t>hại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 3" pitchFamily="18" charset="2"/>
              </a:rPr>
              <a:t>.</a:t>
            </a:r>
            <a:endParaRPr lang="en-US" sz="24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62000" y="773668"/>
            <a:ext cx="31684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4. QUAN HỆ CẠNH TRANH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Grp="1" noChangeArrowheads="1"/>
          </p:cNvSpPr>
          <p:nvPr>
            <p:ph type="title"/>
          </p:nvPr>
        </p:nvSpPr>
        <p:spPr>
          <a:xfrm>
            <a:off x="609601" y="1036637"/>
            <a:ext cx="8077200" cy="4297363"/>
          </a:xfrm>
          <a:ln/>
        </p:spPr>
        <p:txBody>
          <a:bodyPr tIns="63340">
            <a:noAutofit/>
          </a:bodyPr>
          <a:lstStyle/>
          <a:p>
            <a:pPr>
              <a:tabLst>
                <a:tab pos="0" algn="l"/>
                <a:tab pos="457058" algn="l"/>
                <a:tab pos="914115" algn="l"/>
                <a:tab pos="1371173" algn="l"/>
                <a:tab pos="1828231" algn="l"/>
                <a:tab pos="2285289" algn="l"/>
                <a:tab pos="2742347" algn="l"/>
                <a:tab pos="3199405" algn="l"/>
                <a:tab pos="3656462" algn="l"/>
                <a:tab pos="4113520" algn="l"/>
                <a:tab pos="4570578" algn="l"/>
                <a:tab pos="5027635" algn="l"/>
                <a:tab pos="5484693" algn="l"/>
                <a:tab pos="5941752" algn="l"/>
                <a:tab pos="6398810" algn="l"/>
                <a:tab pos="6855867" algn="l"/>
                <a:tab pos="7312925" algn="l"/>
                <a:tab pos="7769983" algn="l"/>
                <a:tab pos="8227040" algn="l"/>
                <a:tab pos="8684099" algn="l"/>
                <a:tab pos="9141157" algn="l"/>
              </a:tabLst>
            </a:pPr>
            <a:r>
              <a:rPr lang="en-US" sz="5400" dirty="0" err="1">
                <a:solidFill>
                  <a:srgbClr val="0000FF"/>
                </a:solidFill>
              </a:rPr>
              <a:t>Bài</a:t>
            </a:r>
            <a:r>
              <a:rPr lang="en-US" sz="5400" dirty="0">
                <a:solidFill>
                  <a:srgbClr val="0000FF"/>
                </a:solidFill>
              </a:rPr>
              <a:t> </a:t>
            </a:r>
            <a:r>
              <a:rPr lang="en-US" sz="5400" dirty="0" err="1">
                <a:solidFill>
                  <a:srgbClr val="0000FF"/>
                </a:solidFill>
              </a:rPr>
              <a:t>thuyết</a:t>
            </a:r>
            <a:r>
              <a:rPr lang="en-US" sz="5400" dirty="0">
                <a:solidFill>
                  <a:srgbClr val="0000FF"/>
                </a:solidFill>
              </a:rPr>
              <a:t> </a:t>
            </a:r>
            <a:r>
              <a:rPr lang="en-US" sz="5400" dirty="0" err="1">
                <a:solidFill>
                  <a:srgbClr val="0000FF"/>
                </a:solidFill>
              </a:rPr>
              <a:t>trình</a:t>
            </a:r>
            <a:r>
              <a:rPr lang="en-US" sz="5400" dirty="0">
                <a:solidFill>
                  <a:srgbClr val="0000FF"/>
                </a:solidFill>
              </a:rPr>
              <a:t> </a:t>
            </a:r>
            <a:r>
              <a:rPr lang="en-US" sz="5400" dirty="0" err="1">
                <a:solidFill>
                  <a:srgbClr val="0000FF"/>
                </a:solidFill>
              </a:rPr>
              <a:t>đến</a:t>
            </a:r>
            <a:r>
              <a:rPr lang="en-US" sz="5400" dirty="0">
                <a:solidFill>
                  <a:srgbClr val="0000FF"/>
                </a:solidFill>
              </a:rPr>
              <a:t> </a:t>
            </a:r>
            <a:r>
              <a:rPr lang="en-US" sz="5400" dirty="0" err="1">
                <a:solidFill>
                  <a:srgbClr val="0000FF"/>
                </a:solidFill>
              </a:rPr>
              <a:t>đây</a:t>
            </a:r>
            <a:r>
              <a:rPr lang="en-US" sz="5400" dirty="0">
                <a:solidFill>
                  <a:srgbClr val="0000FF"/>
                </a:solidFill>
              </a:rPr>
              <a:t> </a:t>
            </a:r>
            <a:r>
              <a:rPr lang="en-US" sz="5400" dirty="0" err="1">
                <a:solidFill>
                  <a:srgbClr val="0000FF"/>
                </a:solidFill>
              </a:rPr>
              <a:t>là</a:t>
            </a:r>
            <a:r>
              <a:rPr lang="en-US" sz="5400" dirty="0">
                <a:solidFill>
                  <a:srgbClr val="0000FF"/>
                </a:solidFill>
              </a:rPr>
              <a:t> </a:t>
            </a:r>
            <a:r>
              <a:rPr lang="en-US" sz="5400" dirty="0" err="1">
                <a:solidFill>
                  <a:srgbClr val="0000FF"/>
                </a:solidFill>
              </a:rPr>
              <a:t>kết</a:t>
            </a:r>
            <a:r>
              <a:rPr lang="en-US" sz="5400" dirty="0">
                <a:solidFill>
                  <a:srgbClr val="0000FF"/>
                </a:solidFill>
              </a:rPr>
              <a:t> </a:t>
            </a:r>
            <a:r>
              <a:rPr lang="en-US" sz="5400" dirty="0" err="1">
                <a:solidFill>
                  <a:srgbClr val="0000FF"/>
                </a:solidFill>
              </a:rPr>
              <a:t>thúc</a:t>
            </a:r>
            <a:r>
              <a:rPr lang="en-US" sz="5400" dirty="0">
                <a:solidFill>
                  <a:srgbClr val="0000FF"/>
                </a:solidFill>
              </a:rPr>
              <a:t> </a:t>
            </a:r>
            <a:r>
              <a:rPr lang="en-US" sz="5400" dirty="0" err="1" smtClean="0">
                <a:solidFill>
                  <a:srgbClr val="0000FF"/>
                </a:solidFill>
              </a:rPr>
              <a:t>rồi</a:t>
            </a:r>
            <a:r>
              <a:rPr lang="en-US" sz="5400" dirty="0" smtClean="0">
                <a:solidFill>
                  <a:srgbClr val="0000FF"/>
                </a:solidFill>
              </a:rPr>
              <a:t>.</a:t>
            </a:r>
            <a:br>
              <a:rPr lang="en-US" sz="5400" dirty="0" smtClean="0">
                <a:solidFill>
                  <a:srgbClr val="0000FF"/>
                </a:solidFill>
              </a:rPr>
            </a:br>
            <a:r>
              <a:rPr lang="en-US" sz="5400" dirty="0" smtClean="0">
                <a:solidFill>
                  <a:srgbClr val="0000FF"/>
                </a:solidFill>
              </a:rPr>
              <a:t> </a:t>
            </a:r>
            <a:r>
              <a:rPr lang="en-US" sz="5400" dirty="0" err="1" smtClean="0">
                <a:solidFill>
                  <a:srgbClr val="0000FF"/>
                </a:solidFill>
              </a:rPr>
              <a:t>Nhóm</a:t>
            </a:r>
            <a:r>
              <a:rPr lang="en-US" sz="5400" dirty="0" smtClean="0">
                <a:solidFill>
                  <a:srgbClr val="0000FF"/>
                </a:solidFill>
              </a:rPr>
              <a:t> 2 </a:t>
            </a:r>
            <a:r>
              <a:rPr lang="en-US" sz="5400" dirty="0" err="1" smtClean="0">
                <a:solidFill>
                  <a:srgbClr val="0000FF"/>
                </a:solidFill>
              </a:rPr>
              <a:t>xin</a:t>
            </a:r>
            <a:r>
              <a:rPr lang="en-US" sz="5400" dirty="0" smtClean="0">
                <a:solidFill>
                  <a:srgbClr val="0000FF"/>
                </a:solidFill>
              </a:rPr>
              <a:t> </a:t>
            </a:r>
            <a:r>
              <a:rPr lang="en-US" sz="5400" dirty="0" err="1" smtClean="0">
                <a:solidFill>
                  <a:srgbClr val="0000FF"/>
                </a:solidFill>
              </a:rPr>
              <a:t>kính</a:t>
            </a:r>
            <a:r>
              <a:rPr lang="en-US" sz="5400" dirty="0" smtClean="0">
                <a:solidFill>
                  <a:srgbClr val="0000FF"/>
                </a:solidFill>
              </a:rPr>
              <a:t> </a:t>
            </a:r>
            <a:r>
              <a:rPr lang="en-US" sz="5400" dirty="0" err="1" smtClean="0">
                <a:solidFill>
                  <a:srgbClr val="0000FF"/>
                </a:solidFill>
              </a:rPr>
              <a:t>chào</a:t>
            </a:r>
            <a:r>
              <a:rPr lang="en-US" sz="5400" dirty="0" smtClean="0">
                <a:solidFill>
                  <a:srgbClr val="0000FF"/>
                </a:solidFill>
              </a:rPr>
              <a:t> </a:t>
            </a:r>
            <a:r>
              <a:rPr lang="en-US" sz="5400" dirty="0" err="1" smtClean="0">
                <a:solidFill>
                  <a:srgbClr val="0000FF"/>
                </a:solidFill>
              </a:rPr>
              <a:t>quý</a:t>
            </a:r>
            <a:r>
              <a:rPr lang="en-US" sz="5400" dirty="0" smtClean="0">
                <a:solidFill>
                  <a:srgbClr val="0000FF"/>
                </a:solidFill>
              </a:rPr>
              <a:t> </a:t>
            </a:r>
            <a:r>
              <a:rPr lang="en-US" sz="5400" dirty="0" err="1" smtClean="0">
                <a:solidFill>
                  <a:srgbClr val="0000FF"/>
                </a:solidFill>
              </a:rPr>
              <a:t>thầy</a:t>
            </a:r>
            <a:r>
              <a:rPr lang="en-US" sz="5400" dirty="0" smtClean="0">
                <a:solidFill>
                  <a:srgbClr val="0000FF"/>
                </a:solidFill>
              </a:rPr>
              <a:t> </a:t>
            </a:r>
            <a:r>
              <a:rPr lang="en-US" sz="5400" dirty="0" err="1" smtClean="0">
                <a:solidFill>
                  <a:srgbClr val="0000FF"/>
                </a:solidFill>
              </a:rPr>
              <a:t>cô</a:t>
            </a:r>
            <a:r>
              <a:rPr lang="en-US" sz="5400" dirty="0" smtClean="0">
                <a:solidFill>
                  <a:srgbClr val="0000FF"/>
                </a:solidFill>
              </a:rPr>
              <a:t> </a:t>
            </a:r>
            <a:r>
              <a:rPr lang="en-US" sz="5400" dirty="0" err="1" smtClean="0">
                <a:solidFill>
                  <a:srgbClr val="0000FF"/>
                </a:solidFill>
              </a:rPr>
              <a:t>và</a:t>
            </a:r>
            <a:r>
              <a:rPr lang="en-US" sz="5400" dirty="0" smtClean="0">
                <a:solidFill>
                  <a:srgbClr val="0000FF"/>
                </a:solidFill>
              </a:rPr>
              <a:t> </a:t>
            </a:r>
            <a:r>
              <a:rPr lang="en-US" sz="5400" dirty="0" err="1" smtClean="0">
                <a:solidFill>
                  <a:srgbClr val="0000FF"/>
                </a:solidFill>
              </a:rPr>
              <a:t>các</a:t>
            </a:r>
            <a:r>
              <a:rPr lang="en-US" sz="5400" dirty="0" smtClean="0">
                <a:solidFill>
                  <a:srgbClr val="0000FF"/>
                </a:solidFill>
              </a:rPr>
              <a:t> </a:t>
            </a:r>
            <a:r>
              <a:rPr lang="en-US" sz="5400" dirty="0" err="1" smtClean="0">
                <a:solidFill>
                  <a:srgbClr val="0000FF"/>
                </a:solidFill>
              </a:rPr>
              <a:t>bạn</a:t>
            </a:r>
            <a:r>
              <a:rPr lang="en-US" sz="5400" dirty="0" smtClean="0">
                <a:solidFill>
                  <a:srgbClr val="0000FF"/>
                </a:solidFill>
              </a:rPr>
              <a:t>.</a:t>
            </a:r>
            <a:br>
              <a:rPr lang="en-US" sz="5400" dirty="0" smtClean="0">
                <a:solidFill>
                  <a:srgbClr val="0000FF"/>
                </a:solidFill>
              </a:rPr>
            </a:br>
            <a:r>
              <a:rPr lang="en-US" sz="5400" dirty="0" err="1" smtClean="0">
                <a:solidFill>
                  <a:srgbClr val="0000FF"/>
                </a:solidFill>
              </a:rPr>
              <a:t>Và</a:t>
            </a:r>
            <a:r>
              <a:rPr lang="en-US" sz="5400" dirty="0" smtClean="0">
                <a:solidFill>
                  <a:srgbClr val="0000FF"/>
                </a:solidFill>
              </a:rPr>
              <a:t> </a:t>
            </a:r>
            <a:r>
              <a:rPr lang="en-US" sz="5400" dirty="0" err="1" smtClean="0">
                <a:solidFill>
                  <a:srgbClr val="0000FF"/>
                </a:solidFill>
              </a:rPr>
              <a:t>sau</a:t>
            </a:r>
            <a:r>
              <a:rPr lang="en-US" sz="5400" dirty="0" smtClean="0">
                <a:solidFill>
                  <a:srgbClr val="0000FF"/>
                </a:solidFill>
              </a:rPr>
              <a:t> </a:t>
            </a:r>
            <a:r>
              <a:rPr lang="en-US" sz="5400" dirty="0" err="1" smtClean="0">
                <a:solidFill>
                  <a:srgbClr val="0000FF"/>
                </a:solidFill>
              </a:rPr>
              <a:t>đây</a:t>
            </a:r>
            <a:r>
              <a:rPr lang="en-US" sz="5400" dirty="0" smtClean="0">
                <a:solidFill>
                  <a:srgbClr val="0000FF"/>
                </a:solidFill>
              </a:rPr>
              <a:t> </a:t>
            </a:r>
            <a:r>
              <a:rPr lang="en-US" sz="5400" dirty="0" err="1" smtClean="0">
                <a:solidFill>
                  <a:srgbClr val="0000FF"/>
                </a:solidFill>
              </a:rPr>
              <a:t>xin</a:t>
            </a:r>
            <a:r>
              <a:rPr lang="en-US" sz="5400" dirty="0" smtClean="0">
                <a:solidFill>
                  <a:srgbClr val="0000FF"/>
                </a:solidFill>
              </a:rPr>
              <a:t> </a:t>
            </a:r>
            <a:r>
              <a:rPr lang="en-US" sz="5400" dirty="0" err="1" smtClean="0">
                <a:solidFill>
                  <a:srgbClr val="0000FF"/>
                </a:solidFill>
              </a:rPr>
              <a:t>mời</a:t>
            </a:r>
            <a:r>
              <a:rPr lang="en-US" sz="5400" dirty="0" smtClean="0">
                <a:solidFill>
                  <a:srgbClr val="0000FF"/>
                </a:solidFill>
              </a:rPr>
              <a:t> </a:t>
            </a:r>
            <a:r>
              <a:rPr lang="en-US" sz="5400" dirty="0" err="1" smtClean="0">
                <a:solidFill>
                  <a:srgbClr val="0000FF"/>
                </a:solidFill>
              </a:rPr>
              <a:t>phần</a:t>
            </a:r>
            <a:r>
              <a:rPr lang="en-US" sz="5400" dirty="0" smtClean="0">
                <a:solidFill>
                  <a:srgbClr val="0000FF"/>
                </a:solidFill>
              </a:rPr>
              <a:t> </a:t>
            </a:r>
            <a:r>
              <a:rPr lang="en-US" sz="5400" dirty="0" err="1" smtClean="0">
                <a:solidFill>
                  <a:srgbClr val="0000FF"/>
                </a:solidFill>
              </a:rPr>
              <a:t>trình</a:t>
            </a:r>
            <a:r>
              <a:rPr lang="en-US" sz="5400" dirty="0" smtClean="0">
                <a:solidFill>
                  <a:srgbClr val="0000FF"/>
                </a:solidFill>
              </a:rPr>
              <a:t> </a:t>
            </a:r>
            <a:r>
              <a:rPr lang="en-US" sz="5400" dirty="0" err="1" smtClean="0">
                <a:solidFill>
                  <a:srgbClr val="0000FF"/>
                </a:solidFill>
              </a:rPr>
              <a:t>bày</a:t>
            </a:r>
            <a:r>
              <a:rPr lang="en-US" sz="5400" dirty="0" smtClean="0">
                <a:solidFill>
                  <a:srgbClr val="0000FF"/>
                </a:solidFill>
              </a:rPr>
              <a:t> </a:t>
            </a:r>
            <a:r>
              <a:rPr lang="en-US" sz="5400" dirty="0" err="1" smtClean="0">
                <a:solidFill>
                  <a:srgbClr val="0000FF"/>
                </a:solidFill>
              </a:rPr>
              <a:t>của</a:t>
            </a:r>
            <a:r>
              <a:rPr lang="en-US" sz="5400" dirty="0" smtClean="0">
                <a:solidFill>
                  <a:srgbClr val="0000FF"/>
                </a:solidFill>
              </a:rPr>
              <a:t> </a:t>
            </a:r>
            <a:r>
              <a:rPr lang="en-US" sz="5400" dirty="0" err="1" smtClean="0">
                <a:solidFill>
                  <a:srgbClr val="0000FF"/>
                </a:solidFill>
              </a:rPr>
              <a:t>nhóm</a:t>
            </a:r>
            <a:r>
              <a:rPr lang="en-US" sz="5400" dirty="0" smtClean="0">
                <a:solidFill>
                  <a:srgbClr val="0000FF"/>
                </a:solidFill>
              </a:rPr>
              <a:t> 3</a:t>
            </a:r>
            <a:endParaRPr lang="en-US" sz="54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10&quot;&gt;&lt;property id=&quot;20148&quot; value=&quot;5&quot;/&gt;&lt;property id=&quot;20300&quot; value=&quot;Slide 1 - &amp;quot;Bài thuyết trình nhóm 2&amp;quot;&quot;/&gt;&lt;property id=&quot;20307&quot; value=&quot;263&quot;/&gt;&lt;/object&gt;&lt;object type=&quot;3&quot; unique_id=&quot;10012&quot;&gt;&lt;property id=&quot;20148&quot; value=&quot;5&quot;/&gt;&lt;property id=&quot;20300&quot; value=&quot;Slide 3&quot;/&gt;&lt;property id=&quot;20307&quot; value=&quot;271&quot;/&gt;&lt;/object&gt;&lt;object type=&quot;3&quot; unique_id=&quot;10014&quot;&gt;&lt;property id=&quot;20148&quot; value=&quot;5&quot;/&gt;&lt;property id=&quot;20300&quot; value=&quot;Slide 4&quot;/&gt;&lt;property id=&quot;20307&quot; value=&quot;289&quot;/&gt;&lt;/object&gt;&lt;object type=&quot;3&quot; unique_id=&quot;10344&quot;&gt;&lt;property id=&quot;20148&quot; value=&quot;5&quot;/&gt;&lt;property id=&quot;20300&quot; value=&quot;Slide 2 - &amp;quot;Kính mời quý thầy cô và  các bạn xem video sau&amp;quot;&quot;/&gt;&lt;property id=&quot;20307&quot; value=&quot;299&quot;/&gt;&lt;/object&gt;&lt;object type=&quot;3&quot; unique_id=&quot;10457&quot;&gt;&lt;property id=&quot;20148&quot; value=&quot;5&quot;/&gt;&lt;property id=&quot;20300&quot; value=&quot;Slide 5&quot;/&gt;&lt;property id=&quot;20307&quot; value=&quot;300&quot;/&gt;&lt;/object&gt;&lt;object type=&quot;3&quot; unique_id=&quot;10458&quot;&gt;&lt;property id=&quot;20148&quot; value=&quot;5&quot;/&gt;&lt;property id=&quot;20300&quot; value=&quot;Slide 6&quot;/&gt;&lt;property id=&quot;20307&quot; value=&quot;301&quot;/&gt;&lt;/object&gt;&lt;object type=&quot;3&quot; unique_id=&quot;10555&quot;&gt;&lt;property id=&quot;20148&quot; value=&quot;5&quot;/&gt;&lt;property id=&quot;20300&quot; value=&quot;Slide 7 - &amp;quot;Bài thuyết trình đến đây là kết thúc rồi.&amp;#x0D;&amp;#x0A; Nhóm 2 xin kính chào quý thầy cô và các bạn.&amp;#x0D;&amp;#x0A;Và sau đây xin mời phần trì&quot;/&gt;&lt;property id=&quot;20307&quot; value=&quot;302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430</TotalTime>
  <Words>321</Words>
  <Application>Microsoft Office PowerPoint</Application>
  <PresentationFormat>On-screen Show (4:3)</PresentationFormat>
  <Paragraphs>32</Paragraphs>
  <Slides>7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Bài thuyết trình nhóm 2</vt:lpstr>
      <vt:lpstr>Kính mời quý thầy cô và  các bạn xem video sau</vt:lpstr>
      <vt:lpstr>Slide 3</vt:lpstr>
      <vt:lpstr>Slide 4</vt:lpstr>
      <vt:lpstr>Slide 5</vt:lpstr>
      <vt:lpstr>Slide 6</vt:lpstr>
      <vt:lpstr>Bài thuyết trình đến đây là kết thúc rồi.  Nhóm 2 xin kính chào quý thầy cô và các bạn. Và sau đây xin mời phần trình bày của nhóm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User</cp:lastModifiedBy>
  <cp:revision>75</cp:revision>
  <dcterms:created xsi:type="dcterms:W3CDTF">2019-02-14T05:12:00Z</dcterms:created>
  <dcterms:modified xsi:type="dcterms:W3CDTF">2019-03-03T12:58:32Z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1033-10.2.0.7635</vt:lpwstr>
  </property>
</Properties>
</file>