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02" r:id="rId2"/>
    <p:sldId id="301" r:id="rId3"/>
    <p:sldId id="305" r:id="rId4"/>
    <p:sldId id="307" r:id="rId5"/>
    <p:sldId id="309" r:id="rId6"/>
    <p:sldId id="303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D9DD2F"/>
    <a:srgbClr val="C8E22A"/>
    <a:srgbClr val="DBEF1D"/>
    <a:srgbClr val="C6C6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53" autoAdjust="0"/>
    <p:restoredTop sz="94660"/>
  </p:normalViewPr>
  <p:slideViewPr>
    <p:cSldViewPr>
      <p:cViewPr varScale="1">
        <p:scale>
          <a:sx n="68" d="100"/>
          <a:sy n="68" d="100"/>
        </p:scale>
        <p:origin x="-8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168A-E3AB-4A50-974E-E1716CFEB790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3099-F133-4CE7-AAA2-41ACBF1E3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776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3099-F133-4CE7-AAA2-41ACBF1E35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3099-F133-4CE7-AAA2-41ACBF1E35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7E71-F9A1-4057-8316-CBC748795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3A0F-7BB5-4D4E-BA8C-0F669ADAA435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0ADBB-0A88-4B8F-8233-89323F8EA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5"/>
          <p:cNvGrpSpPr/>
          <p:nvPr/>
        </p:nvGrpSpPr>
        <p:grpSpPr bwMode="auto">
          <a:xfrm>
            <a:off x="4999037" y="1895475"/>
            <a:ext cx="3962400" cy="4800600"/>
            <a:chOff x="3264" y="1008"/>
            <a:chExt cx="2496" cy="2976"/>
          </a:xfrm>
        </p:grpSpPr>
        <p:pic>
          <p:nvPicPr>
            <p:cNvPr id="22623" name="Picture 133" descr="vknotsan_hod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008"/>
              <a:ext cx="2496" cy="2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624" name="Picture 154" descr="vikhuan_hodau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4" y="1488"/>
              <a:ext cx="1866" cy="2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44185" name="Group 153"/>
          <p:cNvGraphicFramePr>
            <a:graphicFrameLocks noGrp="1"/>
          </p:cNvGraphicFramePr>
          <p:nvPr>
            <p:ph/>
          </p:nvPr>
        </p:nvGraphicFramePr>
        <p:xfrm>
          <a:off x="274637" y="1219200"/>
          <a:ext cx="8740775" cy="5502276"/>
        </p:xfrm>
        <a:graphic>
          <a:graphicData uri="http://schemas.openxmlformats.org/drawingml/2006/table">
            <a:tbl>
              <a:tblPr/>
              <a:tblGrid>
                <a:gridCol w="1219200"/>
                <a:gridCol w="1600200"/>
                <a:gridCol w="1600200"/>
                <a:gridCol w="4321175"/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Đặc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điểm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Ví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dụ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HỖ TRỢ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Cộng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Hợp tác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9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Hội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67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ĐỐI KHÁNG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Cạnh tranh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9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Kí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4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ức chế - cảm nhiễm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5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SV này ăn SV khác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66" name="Rectangle 64"/>
          <p:cNvSpPr>
            <a:spLocks noChangeArrowheads="1"/>
          </p:cNvSpPr>
          <p:nvPr/>
        </p:nvSpPr>
        <p:spPr bwMode="auto">
          <a:xfrm>
            <a:off x="457200" y="4572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KÍ HIỆU: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dấu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“+”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loài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lợi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dấu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“-”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loài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hại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 </a:t>
            </a:r>
            <a:endParaRPr lang="en-US" sz="220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“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o”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loài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lợi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cũng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hại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82"/>
          <p:cNvGrpSpPr/>
          <p:nvPr/>
        </p:nvGrpSpPr>
        <p:grpSpPr bwMode="auto">
          <a:xfrm>
            <a:off x="3322637" y="1819275"/>
            <a:ext cx="1185863" cy="614363"/>
            <a:chOff x="1029" y="1347"/>
            <a:chExt cx="1008" cy="480"/>
          </a:xfrm>
        </p:grpSpPr>
        <p:sp>
          <p:nvSpPr>
            <p:cNvPr id="22617" name="Oval 83"/>
            <p:cNvSpPr>
              <a:spLocks noChangeArrowheads="1"/>
            </p:cNvSpPr>
            <p:nvPr/>
          </p:nvSpPr>
          <p:spPr bwMode="auto">
            <a:xfrm>
              <a:off x="1029" y="1347"/>
              <a:ext cx="288" cy="28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22618" name="Oval 84"/>
            <p:cNvSpPr>
              <a:spLocks noChangeArrowheads="1"/>
            </p:cNvSpPr>
            <p:nvPr/>
          </p:nvSpPr>
          <p:spPr bwMode="auto">
            <a:xfrm>
              <a:off x="1749" y="1347"/>
              <a:ext cx="288" cy="28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sp>
          <p:nvSpPr>
            <p:cNvPr id="22619" name="Line 85"/>
            <p:cNvSpPr>
              <a:spLocks noChangeShapeType="1"/>
            </p:cNvSpPr>
            <p:nvPr/>
          </p:nvSpPr>
          <p:spPr bwMode="auto">
            <a:xfrm>
              <a:off x="1344" y="1443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0" name="Line 86"/>
            <p:cNvSpPr>
              <a:spLocks noChangeShapeType="1"/>
            </p:cNvSpPr>
            <p:nvPr/>
          </p:nvSpPr>
          <p:spPr bwMode="auto">
            <a:xfrm flipH="1" flipV="1">
              <a:off x="1317" y="1539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1" name="Rectangle 87"/>
            <p:cNvSpPr>
              <a:spLocks noChangeArrowheads="1"/>
            </p:cNvSpPr>
            <p:nvPr/>
          </p:nvSpPr>
          <p:spPr bwMode="auto">
            <a:xfrm>
              <a:off x="1077" y="1635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2622" name="Rectangle 88"/>
            <p:cNvSpPr>
              <a:spLocks noChangeArrowheads="1"/>
            </p:cNvSpPr>
            <p:nvPr/>
          </p:nvSpPr>
          <p:spPr bwMode="auto">
            <a:xfrm>
              <a:off x="1749" y="1635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4" name="Group 89"/>
          <p:cNvGrpSpPr/>
          <p:nvPr/>
        </p:nvGrpSpPr>
        <p:grpSpPr bwMode="auto">
          <a:xfrm>
            <a:off x="3322637" y="2505075"/>
            <a:ext cx="1185863" cy="614363"/>
            <a:chOff x="1029" y="1347"/>
            <a:chExt cx="1008" cy="480"/>
          </a:xfrm>
        </p:grpSpPr>
        <p:sp>
          <p:nvSpPr>
            <p:cNvPr id="22611" name="Oval 90"/>
            <p:cNvSpPr>
              <a:spLocks noChangeArrowheads="1"/>
            </p:cNvSpPr>
            <p:nvPr/>
          </p:nvSpPr>
          <p:spPr bwMode="auto">
            <a:xfrm>
              <a:off x="1029" y="1347"/>
              <a:ext cx="288" cy="28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22612" name="Oval 91"/>
            <p:cNvSpPr>
              <a:spLocks noChangeArrowheads="1"/>
            </p:cNvSpPr>
            <p:nvPr/>
          </p:nvSpPr>
          <p:spPr bwMode="auto">
            <a:xfrm>
              <a:off x="1749" y="1347"/>
              <a:ext cx="288" cy="28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sp>
          <p:nvSpPr>
            <p:cNvPr id="22613" name="Line 92"/>
            <p:cNvSpPr>
              <a:spLocks noChangeShapeType="1"/>
            </p:cNvSpPr>
            <p:nvPr/>
          </p:nvSpPr>
          <p:spPr bwMode="auto">
            <a:xfrm>
              <a:off x="1344" y="1443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4" name="Line 93"/>
            <p:cNvSpPr>
              <a:spLocks noChangeShapeType="1"/>
            </p:cNvSpPr>
            <p:nvPr/>
          </p:nvSpPr>
          <p:spPr bwMode="auto">
            <a:xfrm flipH="1" flipV="1">
              <a:off x="1317" y="1539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5" name="Rectangle 94"/>
            <p:cNvSpPr>
              <a:spLocks noChangeArrowheads="1"/>
            </p:cNvSpPr>
            <p:nvPr/>
          </p:nvSpPr>
          <p:spPr bwMode="auto">
            <a:xfrm>
              <a:off x="1077" y="1635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2616" name="Rectangle 95"/>
            <p:cNvSpPr>
              <a:spLocks noChangeArrowheads="1"/>
            </p:cNvSpPr>
            <p:nvPr/>
          </p:nvSpPr>
          <p:spPr bwMode="auto">
            <a:xfrm>
              <a:off x="1749" y="1635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5" name="Group 131"/>
          <p:cNvGrpSpPr/>
          <p:nvPr/>
        </p:nvGrpSpPr>
        <p:grpSpPr bwMode="auto">
          <a:xfrm>
            <a:off x="3322637" y="3123684"/>
            <a:ext cx="1185863" cy="628724"/>
            <a:chOff x="1920" y="1926"/>
            <a:chExt cx="747" cy="393"/>
          </a:xfrm>
        </p:grpSpPr>
        <p:sp>
          <p:nvSpPr>
            <p:cNvPr id="22605" name="Oval 97"/>
            <p:cNvSpPr>
              <a:spLocks noChangeArrowheads="1"/>
            </p:cNvSpPr>
            <p:nvPr/>
          </p:nvSpPr>
          <p:spPr bwMode="auto">
            <a:xfrm>
              <a:off x="1920" y="1926"/>
              <a:ext cx="213" cy="23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22606" name="Oval 98"/>
            <p:cNvSpPr>
              <a:spLocks noChangeArrowheads="1"/>
            </p:cNvSpPr>
            <p:nvPr/>
          </p:nvSpPr>
          <p:spPr bwMode="auto">
            <a:xfrm>
              <a:off x="2454" y="1926"/>
              <a:ext cx="213" cy="23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22607" name="Line 99"/>
            <p:cNvSpPr>
              <a:spLocks noChangeShapeType="1"/>
            </p:cNvSpPr>
            <p:nvPr/>
          </p:nvSpPr>
          <p:spPr bwMode="auto">
            <a:xfrm>
              <a:off x="2153" y="2022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8" name="Line 100"/>
            <p:cNvSpPr>
              <a:spLocks noChangeShapeType="1"/>
            </p:cNvSpPr>
            <p:nvPr/>
          </p:nvSpPr>
          <p:spPr bwMode="auto">
            <a:xfrm flipH="1" flipV="1">
              <a:off x="2133" y="2069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9" name="Rectangle 101"/>
            <p:cNvSpPr>
              <a:spLocks noChangeArrowheads="1"/>
            </p:cNvSpPr>
            <p:nvPr/>
          </p:nvSpPr>
          <p:spPr bwMode="auto">
            <a:xfrm>
              <a:off x="1956" y="2164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 dirty="0">
                  <a:solidFill>
                    <a:srgbClr val="FF99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2610" name="Rectangle 102"/>
            <p:cNvSpPr>
              <a:spLocks noChangeArrowheads="1"/>
            </p:cNvSpPr>
            <p:nvPr/>
          </p:nvSpPr>
          <p:spPr bwMode="auto">
            <a:xfrm>
              <a:off x="2517" y="2152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6" name="Group 132"/>
          <p:cNvGrpSpPr/>
          <p:nvPr/>
        </p:nvGrpSpPr>
        <p:grpSpPr bwMode="auto">
          <a:xfrm>
            <a:off x="3322637" y="3876675"/>
            <a:ext cx="1185863" cy="550863"/>
            <a:chOff x="1920" y="2400"/>
            <a:chExt cx="747" cy="347"/>
          </a:xfrm>
        </p:grpSpPr>
        <p:sp>
          <p:nvSpPr>
            <p:cNvPr id="22599" name="Oval 104"/>
            <p:cNvSpPr>
              <a:spLocks noChangeArrowheads="1"/>
            </p:cNvSpPr>
            <p:nvPr/>
          </p:nvSpPr>
          <p:spPr bwMode="auto">
            <a:xfrm>
              <a:off x="1920" y="2400"/>
              <a:ext cx="213" cy="23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22600" name="Oval 105"/>
            <p:cNvSpPr>
              <a:spLocks noChangeArrowheads="1"/>
            </p:cNvSpPr>
            <p:nvPr/>
          </p:nvSpPr>
          <p:spPr bwMode="auto">
            <a:xfrm>
              <a:off x="2454" y="2400"/>
              <a:ext cx="213" cy="23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sp>
          <p:nvSpPr>
            <p:cNvPr id="22601" name="Line 106"/>
            <p:cNvSpPr>
              <a:spLocks noChangeShapeType="1"/>
            </p:cNvSpPr>
            <p:nvPr/>
          </p:nvSpPr>
          <p:spPr bwMode="auto">
            <a:xfrm>
              <a:off x="2153" y="2477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2" name="Line 107"/>
            <p:cNvSpPr>
              <a:spLocks noChangeShapeType="1"/>
            </p:cNvSpPr>
            <p:nvPr/>
          </p:nvSpPr>
          <p:spPr bwMode="auto">
            <a:xfrm flipH="1" flipV="1">
              <a:off x="2133" y="2555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3" name="Rectangle 108"/>
            <p:cNvSpPr>
              <a:spLocks noChangeArrowheads="1"/>
            </p:cNvSpPr>
            <p:nvPr/>
          </p:nvSpPr>
          <p:spPr bwMode="auto">
            <a:xfrm>
              <a:off x="1968" y="2592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22604" name="Rectangle 109"/>
            <p:cNvSpPr>
              <a:spLocks noChangeArrowheads="1"/>
            </p:cNvSpPr>
            <p:nvPr/>
          </p:nvSpPr>
          <p:spPr bwMode="auto">
            <a:xfrm>
              <a:off x="2496" y="2592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Times New Roman" panose="02020603050405020304" pitchFamily="18" charset="0"/>
                </a:rPr>
                <a:t>-</a:t>
              </a:r>
            </a:p>
          </p:txBody>
        </p:sp>
      </p:grpSp>
      <p:grpSp>
        <p:nvGrpSpPr>
          <p:cNvPr id="7" name="Group 142"/>
          <p:cNvGrpSpPr/>
          <p:nvPr/>
        </p:nvGrpSpPr>
        <p:grpSpPr bwMode="auto">
          <a:xfrm>
            <a:off x="3322637" y="4495796"/>
            <a:ext cx="1185863" cy="609600"/>
            <a:chOff x="1920" y="2790"/>
            <a:chExt cx="747" cy="384"/>
          </a:xfrm>
        </p:grpSpPr>
        <p:sp>
          <p:nvSpPr>
            <p:cNvPr id="22593" name="Oval 111"/>
            <p:cNvSpPr>
              <a:spLocks noChangeArrowheads="1"/>
            </p:cNvSpPr>
            <p:nvPr/>
          </p:nvSpPr>
          <p:spPr bwMode="auto">
            <a:xfrm>
              <a:off x="1920" y="2832"/>
              <a:ext cx="213" cy="23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22594" name="Oval 112"/>
            <p:cNvSpPr>
              <a:spLocks noChangeArrowheads="1"/>
            </p:cNvSpPr>
            <p:nvPr/>
          </p:nvSpPr>
          <p:spPr bwMode="auto">
            <a:xfrm>
              <a:off x="2454" y="2790"/>
              <a:ext cx="213" cy="23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22595" name="Line 113"/>
            <p:cNvSpPr>
              <a:spLocks noChangeShapeType="1"/>
            </p:cNvSpPr>
            <p:nvPr/>
          </p:nvSpPr>
          <p:spPr bwMode="auto">
            <a:xfrm>
              <a:off x="2153" y="2909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6" name="Line 114"/>
            <p:cNvSpPr>
              <a:spLocks noChangeShapeType="1"/>
            </p:cNvSpPr>
            <p:nvPr/>
          </p:nvSpPr>
          <p:spPr bwMode="auto">
            <a:xfrm flipH="1" flipV="1">
              <a:off x="2133" y="2987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7" name="Rectangle 115"/>
            <p:cNvSpPr>
              <a:spLocks noChangeArrowheads="1"/>
            </p:cNvSpPr>
            <p:nvPr/>
          </p:nvSpPr>
          <p:spPr bwMode="auto">
            <a:xfrm>
              <a:off x="1968" y="3019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22598" name="Rectangle 116"/>
            <p:cNvSpPr>
              <a:spLocks noChangeArrowheads="1"/>
            </p:cNvSpPr>
            <p:nvPr/>
          </p:nvSpPr>
          <p:spPr bwMode="auto">
            <a:xfrm>
              <a:off x="2517" y="3019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8" name="Group 145"/>
          <p:cNvGrpSpPr/>
          <p:nvPr/>
        </p:nvGrpSpPr>
        <p:grpSpPr bwMode="auto">
          <a:xfrm>
            <a:off x="3322637" y="5248275"/>
            <a:ext cx="1185863" cy="614363"/>
            <a:chOff x="1920" y="3264"/>
            <a:chExt cx="747" cy="387"/>
          </a:xfrm>
        </p:grpSpPr>
        <p:sp>
          <p:nvSpPr>
            <p:cNvPr id="22587" name="Oval 118"/>
            <p:cNvSpPr>
              <a:spLocks noChangeArrowheads="1"/>
            </p:cNvSpPr>
            <p:nvPr/>
          </p:nvSpPr>
          <p:spPr bwMode="auto">
            <a:xfrm>
              <a:off x="1920" y="3264"/>
              <a:ext cx="213" cy="23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22588" name="Oval 119"/>
            <p:cNvSpPr>
              <a:spLocks noChangeArrowheads="1"/>
            </p:cNvSpPr>
            <p:nvPr/>
          </p:nvSpPr>
          <p:spPr bwMode="auto">
            <a:xfrm>
              <a:off x="2454" y="3264"/>
              <a:ext cx="213" cy="23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sp>
          <p:nvSpPr>
            <p:cNvPr id="22589" name="Line 120"/>
            <p:cNvSpPr>
              <a:spLocks noChangeShapeType="1"/>
            </p:cNvSpPr>
            <p:nvPr/>
          </p:nvSpPr>
          <p:spPr bwMode="auto">
            <a:xfrm>
              <a:off x="2153" y="3341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Line 121"/>
            <p:cNvSpPr>
              <a:spLocks noChangeShapeType="1"/>
            </p:cNvSpPr>
            <p:nvPr/>
          </p:nvSpPr>
          <p:spPr bwMode="auto">
            <a:xfrm flipH="1" flipV="1">
              <a:off x="2133" y="3419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1" name="Rectangle 122"/>
            <p:cNvSpPr>
              <a:spLocks noChangeArrowheads="1"/>
            </p:cNvSpPr>
            <p:nvPr/>
          </p:nvSpPr>
          <p:spPr bwMode="auto">
            <a:xfrm>
              <a:off x="1956" y="3496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FF99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2592" name="Rectangle 123"/>
            <p:cNvSpPr>
              <a:spLocks noChangeArrowheads="1"/>
            </p:cNvSpPr>
            <p:nvPr/>
          </p:nvSpPr>
          <p:spPr bwMode="auto">
            <a:xfrm>
              <a:off x="2496" y="3456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Times New Roman" panose="02020603050405020304" pitchFamily="18" charset="0"/>
                </a:rPr>
                <a:t>-</a:t>
              </a:r>
            </a:p>
          </p:txBody>
        </p:sp>
      </p:grpSp>
      <p:grpSp>
        <p:nvGrpSpPr>
          <p:cNvPr id="9" name="Group 148"/>
          <p:cNvGrpSpPr/>
          <p:nvPr/>
        </p:nvGrpSpPr>
        <p:grpSpPr bwMode="auto">
          <a:xfrm>
            <a:off x="3398837" y="6010275"/>
            <a:ext cx="1185863" cy="614363"/>
            <a:chOff x="1968" y="3744"/>
            <a:chExt cx="747" cy="387"/>
          </a:xfrm>
        </p:grpSpPr>
        <p:sp>
          <p:nvSpPr>
            <p:cNvPr id="22581" name="Oval 125"/>
            <p:cNvSpPr>
              <a:spLocks noChangeArrowheads="1"/>
            </p:cNvSpPr>
            <p:nvPr/>
          </p:nvSpPr>
          <p:spPr bwMode="auto">
            <a:xfrm>
              <a:off x="1968" y="3744"/>
              <a:ext cx="213" cy="23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22582" name="Oval 126"/>
            <p:cNvSpPr>
              <a:spLocks noChangeArrowheads="1"/>
            </p:cNvSpPr>
            <p:nvPr/>
          </p:nvSpPr>
          <p:spPr bwMode="auto">
            <a:xfrm>
              <a:off x="2502" y="3744"/>
              <a:ext cx="213" cy="23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sp>
          <p:nvSpPr>
            <p:cNvPr id="22583" name="Line 127"/>
            <p:cNvSpPr>
              <a:spLocks noChangeShapeType="1"/>
            </p:cNvSpPr>
            <p:nvPr/>
          </p:nvSpPr>
          <p:spPr bwMode="auto">
            <a:xfrm>
              <a:off x="2201" y="3821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Line 128"/>
            <p:cNvSpPr>
              <a:spLocks noChangeShapeType="1"/>
            </p:cNvSpPr>
            <p:nvPr/>
          </p:nvSpPr>
          <p:spPr bwMode="auto">
            <a:xfrm flipH="1" flipV="1">
              <a:off x="2181" y="3899"/>
              <a:ext cx="2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Rectangle 129"/>
            <p:cNvSpPr>
              <a:spLocks noChangeArrowheads="1"/>
            </p:cNvSpPr>
            <p:nvPr/>
          </p:nvSpPr>
          <p:spPr bwMode="auto">
            <a:xfrm>
              <a:off x="2016" y="3936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22586" name="Rectangle 130"/>
            <p:cNvSpPr>
              <a:spLocks noChangeArrowheads="1"/>
            </p:cNvSpPr>
            <p:nvPr/>
          </p:nvSpPr>
          <p:spPr bwMode="auto">
            <a:xfrm>
              <a:off x="2502" y="3976"/>
              <a:ext cx="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</a:rPr>
                <a:t>+</a:t>
              </a:r>
            </a:p>
          </p:txBody>
        </p:sp>
      </p:grpSp>
      <p:pic>
        <p:nvPicPr>
          <p:cNvPr id="44171" name="Picture 139" descr="phongl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7" y="1819275"/>
            <a:ext cx="39497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73" name="Picture 141" descr="COLONGVU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95475"/>
            <a:ext cx="419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76" name="Picture 144" descr="KISINH_TOHO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95475"/>
            <a:ext cx="4114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78" name="Picture 146" descr="Thuy_trieu_d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95475"/>
            <a:ext cx="4191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83" name="Picture 151" descr="CHIMBOIC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71675"/>
            <a:ext cx="4089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88" name="Picture 156" descr="CAYNAPAM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47875"/>
            <a:ext cx="414496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89" name="Picture 157" descr="linhduong_chimmod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71675"/>
            <a:ext cx="4114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" name="Picture 2" descr="C:\Documents and Settings\Admin\Desktop\download (2)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76800" y="1828800"/>
            <a:ext cx="4038600" cy="4724400"/>
          </a:xfrm>
          <a:prstGeom prst="rect">
            <a:avLst/>
          </a:prstGeom>
          <a:noFill/>
        </p:spPr>
      </p:pic>
      <p:pic>
        <p:nvPicPr>
          <p:cNvPr id="66" name="Picture 2" descr="C:\Documents and Settings\Admin\Desktop\download (2)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76800" y="1828800"/>
            <a:ext cx="40386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44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4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4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2000"/>
                                        <p:tgtEl>
                                          <p:spTgt spid="4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4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4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4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4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4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4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4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1190685"/>
            <a:ext cx="868680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(1)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Tảo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(2)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(3)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tỏi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(4)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chồn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rừng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bắt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chuột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nhiễm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1. 			B. 2 			C. 3		D. 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657600" y="533400"/>
            <a:ext cx="1551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4390072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      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B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ký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con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mồi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 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D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06804" y="3805535"/>
            <a:ext cx="1107996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2 	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381000" y="5193269"/>
            <a:ext cx="457200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371600" y="1190685"/>
            <a:ext cx="70866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cua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457200">
              <a:buAutoNum type="alphaUcPeriod"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1,2,3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                           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1,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3,5.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4, 5.           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D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1, 3, 4.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57600" y="533400"/>
            <a:ext cx="1551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28800" y="3810000"/>
            <a:ext cx="457200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400" y="1190685"/>
            <a:ext cx="8305800" cy="41703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57600" y="533400"/>
            <a:ext cx="1551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2743200"/>
            <a:ext cx="457200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85" name="Group 153"/>
          <p:cNvGraphicFramePr>
            <a:graphicFrameLocks noGrp="1"/>
          </p:cNvGraphicFramePr>
          <p:nvPr>
            <p:ph/>
          </p:nvPr>
        </p:nvGraphicFramePr>
        <p:xfrm>
          <a:off x="274637" y="533400"/>
          <a:ext cx="8564564" cy="6172199"/>
        </p:xfrm>
        <a:graphic>
          <a:graphicData uri="http://schemas.openxmlformats.org/drawingml/2006/table">
            <a:tbl>
              <a:tblPr/>
              <a:tblGrid>
                <a:gridCol w="1249363"/>
                <a:gridCol w="1447800"/>
                <a:gridCol w="5867401"/>
              </a:tblGrid>
              <a:tr h="59834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Quan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Theo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mối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mối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vai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trò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trọng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sx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nông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92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HỖ TRỢ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Cộng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Hợp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tác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Hội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792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ĐỐI KHÁNG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Cạnh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tranh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Kí sinh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3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ức chế - cảm nhiễm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5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SV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này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ăn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SV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khác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" name="Picture 3" descr="92nestre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828800"/>
            <a:ext cx="2209800" cy="2209800"/>
          </a:xfrm>
          <a:prstGeom prst="rect">
            <a:avLst/>
          </a:prstGeom>
          <a:noFill/>
        </p:spPr>
      </p:pic>
      <p:pic>
        <p:nvPicPr>
          <p:cNvPr id="73" name="Picture 4" descr="parasitis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1349" y="1828800"/>
            <a:ext cx="2695073" cy="2133600"/>
          </a:xfrm>
          <a:prstGeom prst="rect">
            <a:avLst/>
          </a:prstGeom>
          <a:noFill/>
        </p:spPr>
      </p:pic>
      <p:pic>
        <p:nvPicPr>
          <p:cNvPr id="75" name="Picture 2" descr="C:\Documents and Settings\Admin\Desktop\280px-Emperor_Gum_Mot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191000"/>
            <a:ext cx="2560637" cy="2036763"/>
          </a:xfrm>
          <a:prstGeom prst="rect">
            <a:avLst/>
          </a:prstGeom>
          <a:noFill/>
        </p:spPr>
      </p:pic>
      <p:pic>
        <p:nvPicPr>
          <p:cNvPr id="76" name="Picture 3" descr="C:\Documents and Settings\Admin\Desktop\downloa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191000"/>
            <a:ext cx="2466975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458200" cy="5562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err="1">
                <a:solidFill>
                  <a:srgbClr val="0000FF"/>
                </a:solidFill>
              </a:rPr>
              <a:t>Động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vật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ăn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thực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vật</a:t>
            </a:r>
            <a:r>
              <a:rPr lang="en-US" sz="2800" dirty="0">
                <a:solidFill>
                  <a:srgbClr val="0000FF"/>
                </a:solidFill>
              </a:rPr>
              <a:t>  </a:t>
            </a:r>
            <a:r>
              <a:rPr lang="en-US" sz="2800" dirty="0" err="1">
                <a:solidFill>
                  <a:srgbClr val="0000FF"/>
                </a:solidFill>
              </a:rPr>
              <a:t>kìm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hãm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sự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triển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của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thực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vật</a:t>
            </a:r>
            <a:endParaRPr lang="en-US" sz="28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800" dirty="0" err="1">
                <a:solidFill>
                  <a:srgbClr val="0000FF"/>
                </a:solidFill>
              </a:rPr>
              <a:t>Vd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  <a:r>
              <a:rPr lang="en-US" sz="2800" dirty="0" err="1">
                <a:solidFill>
                  <a:srgbClr val="0000FF"/>
                </a:solidFill>
              </a:rPr>
              <a:t>Trâu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bò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ăn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cỏ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mối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hoạt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động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hủy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thực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vật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28850"/>
            <a:ext cx="4343400" cy="3257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HỆ GIỮA CÁC LOÀI TRONG QUẦN XÃ SINH VẬT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843&quot;&gt;&lt;property id=&quot;20148&quot; value=&quot;5&quot;/&gt;&lt;property id=&quot;20300&quot; value=&quot;Slide 1&quot;/&gt;&lt;property id=&quot;20307&quot; value=&quot;302&quot;/&gt;&lt;/object&gt;&lt;object type=&quot;3&quot; unique_id=&quot;10844&quot;&gt;&lt;property id=&quot;20148&quot; value=&quot;5&quot;/&gt;&lt;property id=&quot;20300&quot; value=&quot;Slide 2&quot;/&gt;&lt;property id=&quot;20307&quot; value=&quot;301&quot;/&gt;&lt;/object&gt;&lt;object type=&quot;3&quot; unique_id=&quot;10846&quot;&gt;&lt;property id=&quot;20148&quot; value=&quot;5&quot;/&gt;&lt;property id=&quot;20300&quot; value=&quot;Slide 6&quot;/&gt;&lt;property id=&quot;20307&quot; value=&quot;303&quot;/&gt;&lt;/object&gt;&lt;object type=&quot;3&quot; unique_id=&quot;10967&quot;&gt;&lt;property id=&quot;20148&quot; value=&quot;5&quot;/&gt;&lt;property id=&quot;20300&quot; value=&quot;Slide 3&quot;/&gt;&lt;property id=&quot;20307&quot; value=&quot;305&quot;/&gt;&lt;/object&gt;&lt;object type=&quot;3&quot; unique_id=&quot;11053&quot;&gt;&lt;property id=&quot;20148&quot; value=&quot;5&quot;/&gt;&lt;property id=&quot;20300&quot; value=&quot;Slide 4&quot;/&gt;&lt;property id=&quot;20307&quot; value=&quot;307&quot;/&gt;&lt;/object&gt;&lt;object type=&quot;3&quot; unique_id=&quot;11116&quot;&gt;&lt;property id=&quot;20148&quot; value=&quot;5&quot;/&gt;&lt;property id=&quot;20300&quot; value=&quot;Slide 5&quot;/&gt;&lt;property id=&quot;20307&quot; value=&quot;30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330</Words>
  <Application>Microsoft Office PowerPoint</Application>
  <PresentationFormat>On-screen Show (4:3)</PresentationFormat>
  <Paragraphs>101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User</cp:lastModifiedBy>
  <cp:revision>80</cp:revision>
  <dcterms:created xsi:type="dcterms:W3CDTF">2019-02-14T05:12:00Z</dcterms:created>
  <dcterms:modified xsi:type="dcterms:W3CDTF">2019-03-05T13:13:29Z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